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Jacques Francois Shadow"/>
      <p:regular r:id="rId22"/>
    </p:embeddedFont>
    <p:embeddedFont>
      <p:font typeface="ADLaM Display"/>
      <p:regular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Kaushan Script"/>
      <p:regular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ghXB1SZn3Cgy8UjHikt0+FeSnO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452CDC-1B0B-4299-9A3E-3591E911A16B}">
  <a:tblStyle styleId="{08452CDC-1B0B-4299-9A3E-3591E911A16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font" Target="fonts/JacquesFrancoisShadow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font" Target="fonts/ADLaMDis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5.xml"/><Relationship Id="rId33" Type="http://schemas.openxmlformats.org/officeDocument/2006/relationships/font" Target="fonts/PoppinsMedium-bold.fntdata"/><Relationship Id="rId10" Type="http://schemas.openxmlformats.org/officeDocument/2006/relationships/slide" Target="slides/slide4.xml"/><Relationship Id="rId32" Type="http://schemas.openxmlformats.org/officeDocument/2006/relationships/font" Target="fonts/PoppinsMedium-regular.fntdata"/><Relationship Id="rId13" Type="http://schemas.openxmlformats.org/officeDocument/2006/relationships/slide" Target="slides/slide7.xml"/><Relationship Id="rId35" Type="http://schemas.openxmlformats.org/officeDocument/2006/relationships/font" Target="fonts/Poppins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Medium-italic.fntdata"/><Relationship Id="rId15" Type="http://schemas.openxmlformats.org/officeDocument/2006/relationships/slide" Target="slides/slide9.xml"/><Relationship Id="rId37" Type="http://schemas.openxmlformats.org/officeDocument/2006/relationships/font" Target="fonts/DMSans-regular.fntdata"/><Relationship Id="rId14" Type="http://schemas.openxmlformats.org/officeDocument/2006/relationships/slide" Target="slides/slide8.xml"/><Relationship Id="rId36" Type="http://schemas.openxmlformats.org/officeDocument/2006/relationships/font" Target="fonts/KaushanScript-regular.fntdata"/><Relationship Id="rId17" Type="http://schemas.openxmlformats.org/officeDocument/2006/relationships/slide" Target="slides/slide11.xml"/><Relationship Id="rId39" Type="http://schemas.openxmlformats.org/officeDocument/2006/relationships/font" Target="fonts/DMSans-italic.fntdata"/><Relationship Id="rId16" Type="http://schemas.openxmlformats.org/officeDocument/2006/relationships/slide" Target="slides/slide10.xml"/><Relationship Id="rId38" Type="http://schemas.openxmlformats.org/officeDocument/2006/relationships/font" Target="fonts/DM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0" name="Google Shape;14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7" name="Google Shape;13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9" name="Google Shape;13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/>
          <p:nvPr>
            <p:ph type="ctrTitle"/>
          </p:nvPr>
        </p:nvSpPr>
        <p:spPr>
          <a:xfrm>
            <a:off x="1084650" y="1391563"/>
            <a:ext cx="69747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" type="subTitle"/>
          </p:nvPr>
        </p:nvSpPr>
        <p:spPr>
          <a:xfrm>
            <a:off x="1084650" y="3276125"/>
            <a:ext cx="6974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17"/>
          <p:cNvGrpSpPr/>
          <p:nvPr/>
        </p:nvGrpSpPr>
        <p:grpSpPr>
          <a:xfrm rot="741221">
            <a:off x="1258861" y="206321"/>
            <a:ext cx="1142956" cy="983164"/>
            <a:chOff x="6377195" y="2350389"/>
            <a:chExt cx="1325370" cy="1140075"/>
          </a:xfrm>
        </p:grpSpPr>
        <p:grpSp>
          <p:nvGrpSpPr>
            <p:cNvPr id="12" name="Google Shape;12;p17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13" name="Google Shape;13;p17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17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17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17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17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18" name="Google Shape;18;p17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17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17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21" name="Google Shape;21;p17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17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23;p17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24;p17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25" name="Google Shape;25;p17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17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17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28;p17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29" name="Google Shape;29;p17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17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17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17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17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" name="Google Shape;34;p17"/>
          <p:cNvGrpSpPr/>
          <p:nvPr/>
        </p:nvGrpSpPr>
        <p:grpSpPr>
          <a:xfrm rot="-1703921">
            <a:off x="421985" y="3275817"/>
            <a:ext cx="1009836" cy="1080044"/>
            <a:chOff x="2372912" y="5109993"/>
            <a:chExt cx="894214" cy="956383"/>
          </a:xfrm>
        </p:grpSpPr>
        <p:sp>
          <p:nvSpPr>
            <p:cNvPr id="35" name="Google Shape;35;p17"/>
            <p:cNvSpPr/>
            <p:nvPr/>
          </p:nvSpPr>
          <p:spPr>
            <a:xfrm>
              <a:off x="2399096" y="5109993"/>
              <a:ext cx="868030" cy="903315"/>
            </a:xfrm>
            <a:custGeom>
              <a:rect b="b" l="l" r="r" t="t"/>
              <a:pathLst>
                <a:path extrusionOk="0" h="903315" w="868030">
                  <a:moveTo>
                    <a:pt x="749773" y="516614"/>
                  </a:moveTo>
                  <a:cubicBezTo>
                    <a:pt x="748059" y="514995"/>
                    <a:pt x="746249" y="513376"/>
                    <a:pt x="744534" y="511757"/>
                  </a:cubicBezTo>
                  <a:cubicBezTo>
                    <a:pt x="690909" y="463084"/>
                    <a:pt x="623376" y="431366"/>
                    <a:pt x="574799" y="376693"/>
                  </a:cubicBezTo>
                  <a:cubicBezTo>
                    <a:pt x="527650" y="323543"/>
                    <a:pt x="503361" y="254582"/>
                    <a:pt x="474596" y="189621"/>
                  </a:cubicBezTo>
                  <a:cubicBezTo>
                    <a:pt x="445830" y="124661"/>
                    <a:pt x="408492" y="58653"/>
                    <a:pt x="346389" y="23981"/>
                  </a:cubicBezTo>
                  <a:cubicBezTo>
                    <a:pt x="268094" y="-19834"/>
                    <a:pt x="163509" y="-879"/>
                    <a:pt x="96358" y="58653"/>
                  </a:cubicBezTo>
                  <a:cubicBezTo>
                    <a:pt x="29111" y="118184"/>
                    <a:pt x="-2512" y="211243"/>
                    <a:pt x="155" y="300968"/>
                  </a:cubicBezTo>
                  <a:cubicBezTo>
                    <a:pt x="2822" y="390694"/>
                    <a:pt x="36731" y="477181"/>
                    <a:pt x="83404" y="553857"/>
                  </a:cubicBezTo>
                  <a:cubicBezTo>
                    <a:pt x="197990" y="742357"/>
                    <a:pt x="421446" y="919141"/>
                    <a:pt x="653285" y="902187"/>
                  </a:cubicBezTo>
                  <a:cubicBezTo>
                    <a:pt x="658619" y="901805"/>
                    <a:pt x="663953" y="901329"/>
                    <a:pt x="669191" y="900662"/>
                  </a:cubicBezTo>
                  <a:cubicBezTo>
                    <a:pt x="717198" y="895233"/>
                    <a:pt x="773014" y="907997"/>
                    <a:pt x="809304" y="875517"/>
                  </a:cubicBezTo>
                  <a:cubicBezTo>
                    <a:pt x="932558" y="765217"/>
                    <a:pt x="836832" y="598720"/>
                    <a:pt x="749773" y="5166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2372912" y="5163029"/>
              <a:ext cx="864394" cy="903347"/>
            </a:xfrm>
            <a:custGeom>
              <a:rect b="b" l="l" r="r" t="t"/>
              <a:pathLst>
                <a:path extrusionOk="0" h="903347" w="864394">
                  <a:moveTo>
                    <a:pt x="669277" y="900776"/>
                  </a:moveTo>
                  <a:cubicBezTo>
                    <a:pt x="663943" y="901347"/>
                    <a:pt x="658704" y="901824"/>
                    <a:pt x="653370" y="902205"/>
                  </a:cubicBezTo>
                  <a:cubicBezTo>
                    <a:pt x="637940" y="903348"/>
                    <a:pt x="622509" y="903633"/>
                    <a:pt x="607269" y="903062"/>
                  </a:cubicBezTo>
                  <a:cubicBezTo>
                    <a:pt x="579837" y="902110"/>
                    <a:pt x="552500" y="898681"/>
                    <a:pt x="525640" y="892775"/>
                  </a:cubicBezTo>
                  <a:cubicBezTo>
                    <a:pt x="479348" y="882774"/>
                    <a:pt x="434200" y="866105"/>
                    <a:pt x="391052" y="844102"/>
                  </a:cubicBezTo>
                  <a:cubicBezTo>
                    <a:pt x="374288" y="835530"/>
                    <a:pt x="357809" y="826195"/>
                    <a:pt x="341712" y="816194"/>
                  </a:cubicBezTo>
                  <a:cubicBezTo>
                    <a:pt x="328187" y="807812"/>
                    <a:pt x="315042" y="798954"/>
                    <a:pt x="301898" y="789619"/>
                  </a:cubicBezTo>
                  <a:cubicBezTo>
                    <a:pt x="281895" y="775237"/>
                    <a:pt x="262655" y="759997"/>
                    <a:pt x="244081" y="743709"/>
                  </a:cubicBezTo>
                  <a:cubicBezTo>
                    <a:pt x="191979" y="698179"/>
                    <a:pt x="145878" y="646268"/>
                    <a:pt x="108540" y="592356"/>
                  </a:cubicBezTo>
                  <a:cubicBezTo>
                    <a:pt x="99682" y="579688"/>
                    <a:pt x="91300" y="566830"/>
                    <a:pt x="83489" y="553971"/>
                  </a:cubicBezTo>
                  <a:cubicBezTo>
                    <a:pt x="79584" y="547684"/>
                    <a:pt x="75869" y="541303"/>
                    <a:pt x="72250" y="534826"/>
                  </a:cubicBezTo>
                  <a:cubicBezTo>
                    <a:pt x="58820" y="511203"/>
                    <a:pt x="46723" y="486724"/>
                    <a:pt x="36341" y="461578"/>
                  </a:cubicBezTo>
                  <a:cubicBezTo>
                    <a:pt x="15290" y="410334"/>
                    <a:pt x="1765" y="356232"/>
                    <a:pt x="146" y="301082"/>
                  </a:cubicBezTo>
                  <a:cubicBezTo>
                    <a:pt x="-521" y="277841"/>
                    <a:pt x="1098" y="254505"/>
                    <a:pt x="5099" y="231549"/>
                  </a:cubicBezTo>
                  <a:cubicBezTo>
                    <a:pt x="7480" y="216786"/>
                    <a:pt x="11099" y="202212"/>
                    <a:pt x="15576" y="187925"/>
                  </a:cubicBezTo>
                  <a:cubicBezTo>
                    <a:pt x="30911" y="138490"/>
                    <a:pt x="57772" y="93056"/>
                    <a:pt x="96443" y="58671"/>
                  </a:cubicBezTo>
                  <a:cubicBezTo>
                    <a:pt x="98539" y="56956"/>
                    <a:pt x="100539" y="55242"/>
                    <a:pt x="102635" y="53527"/>
                  </a:cubicBezTo>
                  <a:cubicBezTo>
                    <a:pt x="169881" y="-1908"/>
                    <a:pt x="270560" y="-18577"/>
                    <a:pt x="346475" y="24000"/>
                  </a:cubicBezTo>
                  <a:cubicBezTo>
                    <a:pt x="378002" y="41621"/>
                    <a:pt x="403148" y="67243"/>
                    <a:pt x="424008" y="96771"/>
                  </a:cubicBezTo>
                  <a:lnTo>
                    <a:pt x="424008" y="96771"/>
                  </a:lnTo>
                  <a:cubicBezTo>
                    <a:pt x="440391" y="120107"/>
                    <a:pt x="454107" y="145539"/>
                    <a:pt x="466394" y="171352"/>
                  </a:cubicBezTo>
                  <a:cubicBezTo>
                    <a:pt x="469252" y="177352"/>
                    <a:pt x="472014" y="183448"/>
                    <a:pt x="474681" y="189544"/>
                  </a:cubicBezTo>
                  <a:cubicBezTo>
                    <a:pt x="484682" y="212119"/>
                    <a:pt x="494112" y="235264"/>
                    <a:pt x="504209" y="258029"/>
                  </a:cubicBezTo>
                  <a:cubicBezTo>
                    <a:pt x="509257" y="269364"/>
                    <a:pt x="514400" y="280603"/>
                    <a:pt x="519925" y="291557"/>
                  </a:cubicBezTo>
                  <a:cubicBezTo>
                    <a:pt x="530593" y="313369"/>
                    <a:pt x="542499" y="334515"/>
                    <a:pt x="556691" y="353851"/>
                  </a:cubicBezTo>
                  <a:cubicBezTo>
                    <a:pt x="562406" y="361757"/>
                    <a:pt x="568502" y="369281"/>
                    <a:pt x="574884" y="376616"/>
                  </a:cubicBezTo>
                  <a:cubicBezTo>
                    <a:pt x="578027" y="380140"/>
                    <a:pt x="581171" y="383569"/>
                    <a:pt x="584409" y="386902"/>
                  </a:cubicBezTo>
                  <a:cubicBezTo>
                    <a:pt x="620223" y="423574"/>
                    <a:pt x="664514" y="449863"/>
                    <a:pt x="705662" y="480247"/>
                  </a:cubicBezTo>
                  <a:cubicBezTo>
                    <a:pt x="719093" y="490153"/>
                    <a:pt x="732237" y="500535"/>
                    <a:pt x="744620" y="511775"/>
                  </a:cubicBezTo>
                  <a:cubicBezTo>
                    <a:pt x="746334" y="513394"/>
                    <a:pt x="748049" y="515013"/>
                    <a:pt x="749954" y="516633"/>
                  </a:cubicBezTo>
                  <a:cubicBezTo>
                    <a:pt x="755192" y="521681"/>
                    <a:pt x="760526" y="526920"/>
                    <a:pt x="765670" y="532444"/>
                  </a:cubicBezTo>
                  <a:cubicBezTo>
                    <a:pt x="780815" y="548351"/>
                    <a:pt x="795578" y="566353"/>
                    <a:pt x="808913" y="585975"/>
                  </a:cubicBezTo>
                  <a:cubicBezTo>
                    <a:pt x="821296" y="603977"/>
                    <a:pt x="832440" y="623122"/>
                    <a:pt x="841394" y="642839"/>
                  </a:cubicBezTo>
                  <a:cubicBezTo>
                    <a:pt x="850728" y="663222"/>
                    <a:pt x="857872" y="684273"/>
                    <a:pt x="861491" y="705228"/>
                  </a:cubicBezTo>
                  <a:cubicBezTo>
                    <a:pt x="864254" y="720563"/>
                    <a:pt x="865111" y="735803"/>
                    <a:pt x="863777" y="750662"/>
                  </a:cubicBezTo>
                  <a:lnTo>
                    <a:pt x="863777" y="750662"/>
                  </a:lnTo>
                  <a:cubicBezTo>
                    <a:pt x="860444" y="789238"/>
                    <a:pt x="842156" y="825243"/>
                    <a:pt x="801960" y="853722"/>
                  </a:cubicBezTo>
                  <a:cubicBezTo>
                    <a:pt x="762241" y="881917"/>
                    <a:pt x="717188" y="895347"/>
                    <a:pt x="669182" y="900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2388393" y="5216651"/>
              <a:ext cx="450818" cy="134397"/>
            </a:xfrm>
            <a:custGeom>
              <a:rect b="b" l="l" r="r" t="t"/>
              <a:pathLst>
                <a:path extrusionOk="0" h="134397" w="450818">
                  <a:moveTo>
                    <a:pt x="450818" y="117920"/>
                  </a:moveTo>
                  <a:cubicBezTo>
                    <a:pt x="413671" y="126492"/>
                    <a:pt x="372237" y="122396"/>
                    <a:pt x="334709" y="113252"/>
                  </a:cubicBezTo>
                  <a:cubicBezTo>
                    <a:pt x="276225" y="98774"/>
                    <a:pt x="219456" y="73819"/>
                    <a:pt x="159258" y="72390"/>
                  </a:cubicBezTo>
                  <a:cubicBezTo>
                    <a:pt x="100775" y="71057"/>
                    <a:pt x="43053" y="94964"/>
                    <a:pt x="0" y="134398"/>
                  </a:cubicBezTo>
                  <a:cubicBezTo>
                    <a:pt x="15335" y="84963"/>
                    <a:pt x="42196" y="39529"/>
                    <a:pt x="80867" y="5144"/>
                  </a:cubicBezTo>
                  <a:cubicBezTo>
                    <a:pt x="82963" y="3429"/>
                    <a:pt x="84963" y="1714"/>
                    <a:pt x="87058" y="0"/>
                  </a:cubicBezTo>
                  <a:cubicBezTo>
                    <a:pt x="102870" y="953"/>
                    <a:pt x="117824" y="3238"/>
                    <a:pt x="130207" y="5715"/>
                  </a:cubicBezTo>
                  <a:cubicBezTo>
                    <a:pt x="183833" y="16574"/>
                    <a:pt x="234410" y="39814"/>
                    <a:pt x="288036" y="50673"/>
                  </a:cubicBezTo>
                  <a:cubicBezTo>
                    <a:pt x="327850" y="58674"/>
                    <a:pt x="371761" y="58769"/>
                    <a:pt x="408337" y="43339"/>
                  </a:cubicBezTo>
                  <a:lnTo>
                    <a:pt x="408337" y="43339"/>
                  </a:lnTo>
                  <a:cubicBezTo>
                    <a:pt x="424720" y="66675"/>
                    <a:pt x="438436" y="92107"/>
                    <a:pt x="450723" y="117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2372912" y="5368757"/>
              <a:ext cx="584313" cy="285401"/>
            </a:xfrm>
            <a:custGeom>
              <a:rect b="b" l="l" r="r" t="t"/>
              <a:pathLst>
                <a:path extrusionOk="0" h="285401" w="584313">
                  <a:moveTo>
                    <a:pt x="476110" y="247944"/>
                  </a:moveTo>
                  <a:cubicBezTo>
                    <a:pt x="424103" y="272710"/>
                    <a:pt x="366572" y="288140"/>
                    <a:pt x="309137" y="284997"/>
                  </a:cubicBezTo>
                  <a:cubicBezTo>
                    <a:pt x="252558" y="282044"/>
                    <a:pt x="198647" y="261470"/>
                    <a:pt x="142830" y="252135"/>
                  </a:cubicBezTo>
                  <a:cubicBezTo>
                    <a:pt x="107778" y="246325"/>
                    <a:pt x="69869" y="245754"/>
                    <a:pt x="36341" y="255755"/>
                  </a:cubicBezTo>
                  <a:cubicBezTo>
                    <a:pt x="15290" y="204510"/>
                    <a:pt x="1765" y="150408"/>
                    <a:pt x="146" y="95258"/>
                  </a:cubicBezTo>
                  <a:cubicBezTo>
                    <a:pt x="-521" y="72017"/>
                    <a:pt x="1098" y="48681"/>
                    <a:pt x="5099" y="25726"/>
                  </a:cubicBezTo>
                  <a:cubicBezTo>
                    <a:pt x="34912" y="7914"/>
                    <a:pt x="70154" y="-1516"/>
                    <a:pt x="105111" y="199"/>
                  </a:cubicBezTo>
                  <a:cubicBezTo>
                    <a:pt x="187979" y="4390"/>
                    <a:pt x="257606" y="65159"/>
                    <a:pt x="338855" y="82019"/>
                  </a:cubicBezTo>
                  <a:cubicBezTo>
                    <a:pt x="395052" y="93639"/>
                    <a:pt x="455345" y="82400"/>
                    <a:pt x="504113" y="52396"/>
                  </a:cubicBezTo>
                  <a:cubicBezTo>
                    <a:pt x="509162" y="63731"/>
                    <a:pt x="514305" y="74970"/>
                    <a:pt x="519830" y="85924"/>
                  </a:cubicBezTo>
                  <a:cubicBezTo>
                    <a:pt x="461918" y="132120"/>
                    <a:pt x="382860" y="152027"/>
                    <a:pt x="310375" y="136216"/>
                  </a:cubicBezTo>
                  <a:cubicBezTo>
                    <a:pt x="281609" y="129929"/>
                    <a:pt x="254082" y="118690"/>
                    <a:pt x="225602" y="111070"/>
                  </a:cubicBezTo>
                  <a:cubicBezTo>
                    <a:pt x="197218" y="103545"/>
                    <a:pt x="166547" y="99831"/>
                    <a:pt x="138544" y="108879"/>
                  </a:cubicBezTo>
                  <a:cubicBezTo>
                    <a:pt x="124161" y="113642"/>
                    <a:pt x="109493" y="123452"/>
                    <a:pt x="107016" y="138407"/>
                  </a:cubicBezTo>
                  <a:cubicBezTo>
                    <a:pt x="104444" y="153933"/>
                    <a:pt x="115779" y="168315"/>
                    <a:pt x="128066" y="178221"/>
                  </a:cubicBezTo>
                  <a:cubicBezTo>
                    <a:pt x="171310" y="212988"/>
                    <a:pt x="230460" y="220131"/>
                    <a:pt x="285800" y="218512"/>
                  </a:cubicBezTo>
                  <a:cubicBezTo>
                    <a:pt x="379812" y="215845"/>
                    <a:pt x="473157" y="191461"/>
                    <a:pt x="556596" y="148218"/>
                  </a:cubicBezTo>
                  <a:cubicBezTo>
                    <a:pt x="562311" y="156123"/>
                    <a:pt x="568407" y="163648"/>
                    <a:pt x="574789" y="170982"/>
                  </a:cubicBezTo>
                  <a:cubicBezTo>
                    <a:pt x="577932" y="174506"/>
                    <a:pt x="581075" y="177936"/>
                    <a:pt x="584314" y="181269"/>
                  </a:cubicBezTo>
                  <a:cubicBezTo>
                    <a:pt x="550119" y="206511"/>
                    <a:pt x="514400" y="229561"/>
                    <a:pt x="476015" y="247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2445162" y="5666035"/>
              <a:ext cx="538192" cy="286612"/>
            </a:xfrm>
            <a:custGeom>
              <a:rect b="b" l="l" r="r" t="t"/>
              <a:pathLst>
                <a:path extrusionOk="0" h="286612" w="538192">
                  <a:moveTo>
                    <a:pt x="257651" y="272897"/>
                  </a:moveTo>
                  <a:cubicBezTo>
                    <a:pt x="248507" y="277755"/>
                    <a:pt x="239173" y="282613"/>
                    <a:pt x="229648" y="286613"/>
                  </a:cubicBezTo>
                  <a:cubicBezTo>
                    <a:pt x="209645" y="272230"/>
                    <a:pt x="190405" y="256990"/>
                    <a:pt x="171831" y="240702"/>
                  </a:cubicBezTo>
                  <a:cubicBezTo>
                    <a:pt x="234791" y="215175"/>
                    <a:pt x="295370" y="183933"/>
                    <a:pt x="352711" y="147547"/>
                  </a:cubicBezTo>
                  <a:cubicBezTo>
                    <a:pt x="356902" y="144881"/>
                    <a:pt x="361379" y="141928"/>
                    <a:pt x="362998" y="137261"/>
                  </a:cubicBezTo>
                  <a:cubicBezTo>
                    <a:pt x="365189" y="130974"/>
                    <a:pt x="361093" y="123735"/>
                    <a:pt x="355473" y="120306"/>
                  </a:cubicBezTo>
                  <a:cubicBezTo>
                    <a:pt x="349663" y="116782"/>
                    <a:pt x="342710" y="116306"/>
                    <a:pt x="336042" y="116115"/>
                  </a:cubicBezTo>
                  <a:cubicBezTo>
                    <a:pt x="282226" y="114496"/>
                    <a:pt x="227171" y="131069"/>
                    <a:pt x="175451" y="116115"/>
                  </a:cubicBezTo>
                  <a:cubicBezTo>
                    <a:pt x="139541" y="105828"/>
                    <a:pt x="107061" y="80492"/>
                    <a:pt x="69723" y="81444"/>
                  </a:cubicBezTo>
                  <a:cubicBezTo>
                    <a:pt x="58007" y="81730"/>
                    <a:pt x="46863" y="84683"/>
                    <a:pt x="36290" y="89350"/>
                  </a:cubicBezTo>
                  <a:cubicBezTo>
                    <a:pt x="27432" y="76681"/>
                    <a:pt x="19050" y="63823"/>
                    <a:pt x="11240" y="50964"/>
                  </a:cubicBezTo>
                  <a:cubicBezTo>
                    <a:pt x="7334" y="44678"/>
                    <a:pt x="3620" y="38296"/>
                    <a:pt x="0" y="31819"/>
                  </a:cubicBezTo>
                  <a:cubicBezTo>
                    <a:pt x="33528" y="14960"/>
                    <a:pt x="73438" y="10864"/>
                    <a:pt x="109442" y="21818"/>
                  </a:cubicBezTo>
                  <a:cubicBezTo>
                    <a:pt x="146209" y="32962"/>
                    <a:pt x="177260" y="58108"/>
                    <a:pt x="213265" y="71443"/>
                  </a:cubicBezTo>
                  <a:cubicBezTo>
                    <a:pt x="255461" y="87159"/>
                    <a:pt x="302895" y="85826"/>
                    <a:pt x="346424" y="74015"/>
                  </a:cubicBezTo>
                  <a:cubicBezTo>
                    <a:pt x="390049" y="62204"/>
                    <a:pt x="430340" y="40582"/>
                    <a:pt x="468440" y="16293"/>
                  </a:cubicBezTo>
                  <a:cubicBezTo>
                    <a:pt x="477584" y="10483"/>
                    <a:pt x="486823" y="4387"/>
                    <a:pt x="497396" y="1530"/>
                  </a:cubicBezTo>
                  <a:cubicBezTo>
                    <a:pt x="507873" y="-1328"/>
                    <a:pt x="519970" y="-471"/>
                    <a:pt x="528352" y="6578"/>
                  </a:cubicBezTo>
                  <a:cubicBezTo>
                    <a:pt x="538163" y="14864"/>
                    <a:pt x="540163" y="29819"/>
                    <a:pt x="536448" y="42106"/>
                  </a:cubicBezTo>
                  <a:cubicBezTo>
                    <a:pt x="532638" y="54393"/>
                    <a:pt x="524161" y="64680"/>
                    <a:pt x="515684" y="74396"/>
                  </a:cubicBezTo>
                  <a:cubicBezTo>
                    <a:pt x="443675" y="156311"/>
                    <a:pt x="354044" y="221652"/>
                    <a:pt x="257747" y="2729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2714529" y="5643275"/>
              <a:ext cx="423957" cy="363759"/>
            </a:xfrm>
            <a:custGeom>
              <a:rect b="b" l="l" r="r" t="t"/>
              <a:pathLst>
                <a:path extrusionOk="0" h="363759" w="423957">
                  <a:moveTo>
                    <a:pt x="49339" y="363760"/>
                  </a:moveTo>
                  <a:cubicBezTo>
                    <a:pt x="32575" y="355188"/>
                    <a:pt x="16097" y="345853"/>
                    <a:pt x="0" y="335852"/>
                  </a:cubicBezTo>
                  <a:cubicBezTo>
                    <a:pt x="155734" y="271272"/>
                    <a:pt x="287274" y="150019"/>
                    <a:pt x="363950" y="0"/>
                  </a:cubicBezTo>
                  <a:cubicBezTo>
                    <a:pt x="377381" y="9906"/>
                    <a:pt x="390525" y="20288"/>
                    <a:pt x="402908" y="31528"/>
                  </a:cubicBezTo>
                  <a:cubicBezTo>
                    <a:pt x="404622" y="33147"/>
                    <a:pt x="406337" y="34766"/>
                    <a:pt x="408241" y="36386"/>
                  </a:cubicBezTo>
                  <a:cubicBezTo>
                    <a:pt x="413480" y="41434"/>
                    <a:pt x="418814" y="46673"/>
                    <a:pt x="423958" y="52197"/>
                  </a:cubicBezTo>
                  <a:cubicBezTo>
                    <a:pt x="326326" y="184023"/>
                    <a:pt x="196691" y="291751"/>
                    <a:pt x="49244" y="363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2960334" y="5749099"/>
              <a:ext cx="253876" cy="226499"/>
            </a:xfrm>
            <a:custGeom>
              <a:rect b="b" l="l" r="r" t="t"/>
              <a:pathLst>
                <a:path extrusionOk="0" h="226499" w="253876">
                  <a:moveTo>
                    <a:pt x="18799" y="226409"/>
                  </a:moveTo>
                  <a:cubicBezTo>
                    <a:pt x="3940" y="227933"/>
                    <a:pt x="-5775" y="209931"/>
                    <a:pt x="3845" y="198501"/>
                  </a:cubicBezTo>
                  <a:cubicBezTo>
                    <a:pt x="3845" y="198501"/>
                    <a:pt x="3940" y="198311"/>
                    <a:pt x="4036" y="198311"/>
                  </a:cubicBezTo>
                  <a:cubicBezTo>
                    <a:pt x="10513" y="190690"/>
                    <a:pt x="19276" y="185547"/>
                    <a:pt x="27658" y="180308"/>
                  </a:cubicBezTo>
                  <a:cubicBezTo>
                    <a:pt x="76426" y="150114"/>
                    <a:pt x="121860" y="114395"/>
                    <a:pt x="162532" y="73914"/>
                  </a:cubicBezTo>
                  <a:cubicBezTo>
                    <a:pt x="184820" y="51625"/>
                    <a:pt x="206156" y="27241"/>
                    <a:pt x="221396" y="0"/>
                  </a:cubicBezTo>
                  <a:cubicBezTo>
                    <a:pt x="233779" y="18002"/>
                    <a:pt x="244923" y="37147"/>
                    <a:pt x="253876" y="56864"/>
                  </a:cubicBezTo>
                  <a:cubicBezTo>
                    <a:pt x="205490" y="106108"/>
                    <a:pt x="154531" y="152685"/>
                    <a:pt x="97762" y="191738"/>
                  </a:cubicBezTo>
                  <a:cubicBezTo>
                    <a:pt x="73949" y="208121"/>
                    <a:pt x="46898" y="223647"/>
                    <a:pt x="18799" y="226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>
              <a:off x="2898457" y="5868351"/>
              <a:ext cx="338849" cy="197834"/>
            </a:xfrm>
            <a:custGeom>
              <a:rect b="b" l="l" r="r" t="t"/>
              <a:pathLst>
                <a:path extrusionOk="0" h="197834" w="338849">
                  <a:moveTo>
                    <a:pt x="81629" y="197739"/>
                  </a:moveTo>
                  <a:cubicBezTo>
                    <a:pt x="54197" y="196787"/>
                    <a:pt x="26860" y="193358"/>
                    <a:pt x="0" y="187453"/>
                  </a:cubicBezTo>
                  <a:cubicBezTo>
                    <a:pt x="1048" y="186786"/>
                    <a:pt x="2095" y="186024"/>
                    <a:pt x="3143" y="185452"/>
                  </a:cubicBezTo>
                  <a:cubicBezTo>
                    <a:pt x="52578" y="153638"/>
                    <a:pt x="111823" y="142209"/>
                    <a:pt x="166402" y="120396"/>
                  </a:cubicBezTo>
                  <a:cubicBezTo>
                    <a:pt x="231267" y="94298"/>
                    <a:pt x="289750" y="52483"/>
                    <a:pt x="335947" y="0"/>
                  </a:cubicBezTo>
                  <a:cubicBezTo>
                    <a:pt x="338709" y="15336"/>
                    <a:pt x="339566" y="30575"/>
                    <a:pt x="338233" y="45434"/>
                  </a:cubicBezTo>
                  <a:lnTo>
                    <a:pt x="338233" y="45434"/>
                  </a:lnTo>
                  <a:cubicBezTo>
                    <a:pt x="259556" y="106775"/>
                    <a:pt x="173165" y="158115"/>
                    <a:pt x="81629" y="197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17"/>
          <p:cNvGrpSpPr/>
          <p:nvPr/>
        </p:nvGrpSpPr>
        <p:grpSpPr>
          <a:xfrm>
            <a:off x="6829328" y="2311142"/>
            <a:ext cx="2056431" cy="2659107"/>
            <a:chOff x="8558498" y="3771424"/>
            <a:chExt cx="1838233" cy="2376962"/>
          </a:xfrm>
        </p:grpSpPr>
        <p:sp>
          <p:nvSpPr>
            <p:cNvPr id="44" name="Google Shape;44;p17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7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7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7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17"/>
          <p:cNvGrpSpPr/>
          <p:nvPr/>
        </p:nvGrpSpPr>
        <p:grpSpPr>
          <a:xfrm>
            <a:off x="6481591" y="349636"/>
            <a:ext cx="1326861" cy="696556"/>
            <a:chOff x="6673405" y="856582"/>
            <a:chExt cx="802068" cy="421058"/>
          </a:xfrm>
        </p:grpSpPr>
        <p:sp>
          <p:nvSpPr>
            <p:cNvPr id="50" name="Google Shape;50;p17"/>
            <p:cNvSpPr/>
            <p:nvPr/>
          </p:nvSpPr>
          <p:spPr>
            <a:xfrm>
              <a:off x="6673405" y="908589"/>
              <a:ext cx="802068" cy="369051"/>
            </a:xfrm>
            <a:custGeom>
              <a:rect b="b" l="l" r="r" t="t"/>
              <a:pathLst>
                <a:path extrusionOk="0" h="369051" w="802068">
                  <a:moveTo>
                    <a:pt x="0" y="180499"/>
                  </a:moveTo>
                  <a:cubicBezTo>
                    <a:pt x="95" y="190786"/>
                    <a:pt x="1238" y="201073"/>
                    <a:pt x="3524" y="211265"/>
                  </a:cubicBezTo>
                  <a:lnTo>
                    <a:pt x="3524" y="211265"/>
                  </a:lnTo>
                  <a:cubicBezTo>
                    <a:pt x="32004" y="335661"/>
                    <a:pt x="218408" y="400050"/>
                    <a:pt x="417766" y="354330"/>
                  </a:cubicBezTo>
                  <a:lnTo>
                    <a:pt x="487680" y="338328"/>
                  </a:lnTo>
                  <a:cubicBezTo>
                    <a:pt x="687038" y="292703"/>
                    <a:pt x="826865" y="153543"/>
                    <a:pt x="798386" y="29242"/>
                  </a:cubicBezTo>
                  <a:lnTo>
                    <a:pt x="798386" y="29242"/>
                  </a:lnTo>
                  <a:cubicBezTo>
                    <a:pt x="796100" y="19050"/>
                    <a:pt x="792575" y="9335"/>
                    <a:pt x="788194" y="0"/>
                  </a:cubicBezTo>
                  <a:lnTo>
                    <a:pt x="0" y="180499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>
              <a:off x="6746649" y="856582"/>
              <a:ext cx="600458" cy="215687"/>
            </a:xfrm>
            <a:custGeom>
              <a:rect b="b" l="l" r="r" t="t"/>
              <a:pathLst>
                <a:path extrusionOk="0" h="215687" w="600458">
                  <a:moveTo>
                    <a:pt x="194" y="215646"/>
                  </a:moveTo>
                  <a:lnTo>
                    <a:pt x="270513" y="0"/>
                  </a:lnTo>
                  <a:lnTo>
                    <a:pt x="600459" y="74009"/>
                  </a:lnTo>
                  <a:cubicBezTo>
                    <a:pt x="600459" y="74009"/>
                    <a:pt x="-12475" y="218504"/>
                    <a:pt x="194" y="215646"/>
                  </a:cubicBezTo>
                  <a:close/>
                </a:path>
              </a:pathLst>
            </a:custGeom>
            <a:solidFill>
              <a:srgbClr val="F3E2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17"/>
          <p:cNvGrpSpPr/>
          <p:nvPr/>
        </p:nvGrpSpPr>
        <p:grpSpPr>
          <a:xfrm>
            <a:off x="8408663" y="765335"/>
            <a:ext cx="1142961" cy="820800"/>
            <a:chOff x="7228263" y="2093010"/>
            <a:chExt cx="1142961" cy="820800"/>
          </a:xfrm>
        </p:grpSpPr>
        <p:sp>
          <p:nvSpPr>
            <p:cNvPr id="53" name="Google Shape;53;p17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17"/>
          <p:cNvGrpSpPr/>
          <p:nvPr/>
        </p:nvGrpSpPr>
        <p:grpSpPr>
          <a:xfrm rot="-10350999">
            <a:off x="1350285" y="4738423"/>
            <a:ext cx="1095545" cy="807458"/>
            <a:chOff x="5212365" y="188022"/>
            <a:chExt cx="1272807" cy="938106"/>
          </a:xfrm>
        </p:grpSpPr>
        <p:sp>
          <p:nvSpPr>
            <p:cNvPr id="62" name="Google Shape;62;p17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7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17"/>
          <p:cNvGrpSpPr/>
          <p:nvPr/>
        </p:nvGrpSpPr>
        <p:grpSpPr>
          <a:xfrm rot="2002528">
            <a:off x="5256753" y="-360746"/>
            <a:ext cx="848656" cy="625491"/>
            <a:chOff x="5212365" y="188022"/>
            <a:chExt cx="1272807" cy="938106"/>
          </a:xfrm>
        </p:grpSpPr>
        <p:sp>
          <p:nvSpPr>
            <p:cNvPr id="71" name="Google Shape;71;p17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7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17"/>
          <p:cNvGrpSpPr/>
          <p:nvPr/>
        </p:nvGrpSpPr>
        <p:grpSpPr>
          <a:xfrm>
            <a:off x="-654353" y="2183791"/>
            <a:ext cx="1052739" cy="775908"/>
            <a:chOff x="5212365" y="188022"/>
            <a:chExt cx="1272807" cy="938106"/>
          </a:xfrm>
        </p:grpSpPr>
        <p:sp>
          <p:nvSpPr>
            <p:cNvPr id="80" name="Google Shape;80;p17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7"/>
          <p:cNvSpPr/>
          <p:nvPr/>
        </p:nvSpPr>
        <p:spPr>
          <a:xfrm rot="-3438281">
            <a:off x="366763" y="84499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755600">
            <a:off x="8476491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-480050" y="18871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 flipH="1">
            <a:off x="-255873" y="690544"/>
            <a:ext cx="1130089" cy="1230607"/>
            <a:chOff x="9474740" y="1935320"/>
            <a:chExt cx="1019016" cy="1109555"/>
          </a:xfrm>
        </p:grpSpPr>
        <p:sp>
          <p:nvSpPr>
            <p:cNvPr id="92" name="Google Shape;92;p17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"/>
          <p:cNvSpPr txBox="1"/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9" name="Google Shape;519;p26"/>
          <p:cNvSpPr txBox="1"/>
          <p:nvPr>
            <p:ph idx="1" type="subTitle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0" name="Google Shape;520;p26"/>
          <p:cNvGrpSpPr/>
          <p:nvPr/>
        </p:nvGrpSpPr>
        <p:grpSpPr>
          <a:xfrm>
            <a:off x="7376841" y="4177457"/>
            <a:ext cx="1653298" cy="862222"/>
            <a:chOff x="3631304" y="5229712"/>
            <a:chExt cx="1965872" cy="1025234"/>
          </a:xfrm>
        </p:grpSpPr>
        <p:grpSp>
          <p:nvGrpSpPr>
            <p:cNvPr id="521" name="Google Shape;521;p26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6" name="Google Shape;526;p26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26"/>
          <p:cNvGrpSpPr/>
          <p:nvPr/>
        </p:nvGrpSpPr>
        <p:grpSpPr>
          <a:xfrm rot="-1429027">
            <a:off x="8571311" y="2079021"/>
            <a:ext cx="1372170" cy="985477"/>
            <a:chOff x="7228263" y="2093010"/>
            <a:chExt cx="1142961" cy="820800"/>
          </a:xfrm>
        </p:grpSpPr>
        <p:sp>
          <p:nvSpPr>
            <p:cNvPr id="531" name="Google Shape;531;p26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"/>
          <p:cNvSpPr/>
          <p:nvPr/>
        </p:nvSpPr>
        <p:spPr>
          <a:xfrm rot="-8100000">
            <a:off x="35503" y="1618593"/>
            <a:ext cx="315031" cy="230890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26"/>
          <p:cNvGrpSpPr/>
          <p:nvPr/>
        </p:nvGrpSpPr>
        <p:grpSpPr>
          <a:xfrm rot="7358808">
            <a:off x="358774" y="479751"/>
            <a:ext cx="708905" cy="720272"/>
            <a:chOff x="1131938" y="278731"/>
            <a:chExt cx="496140" cy="504096"/>
          </a:xfrm>
        </p:grpSpPr>
        <p:sp>
          <p:nvSpPr>
            <p:cNvPr id="541" name="Google Shape;541;p26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2" name="Google Shape;542;p26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543" name="Google Shape;543;p26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26"/>
          <p:cNvGrpSpPr/>
          <p:nvPr/>
        </p:nvGrpSpPr>
        <p:grpSpPr>
          <a:xfrm rot="-1521794">
            <a:off x="837892" y="-108022"/>
            <a:ext cx="391297" cy="390176"/>
            <a:chOff x="2967278" y="517112"/>
            <a:chExt cx="344956" cy="343968"/>
          </a:xfrm>
        </p:grpSpPr>
        <p:sp>
          <p:nvSpPr>
            <p:cNvPr id="550" name="Google Shape;550;p26"/>
            <p:cNvSpPr/>
            <p:nvPr/>
          </p:nvSpPr>
          <p:spPr>
            <a:xfrm>
              <a:off x="3014907" y="517112"/>
              <a:ext cx="297327" cy="304050"/>
            </a:xfrm>
            <a:custGeom>
              <a:rect b="b" l="l" r="r" t="t"/>
              <a:pathLst>
                <a:path extrusionOk="0" h="304050" w="297327">
                  <a:moveTo>
                    <a:pt x="281409" y="250030"/>
                  </a:moveTo>
                  <a:cubicBezTo>
                    <a:pt x="259883" y="304608"/>
                    <a:pt x="188255" y="322801"/>
                    <a:pt x="157965" y="281367"/>
                  </a:cubicBezTo>
                  <a:cubicBezTo>
                    <a:pt x="151869" y="272985"/>
                    <a:pt x="147107" y="264984"/>
                    <a:pt x="143297" y="257650"/>
                  </a:cubicBezTo>
                  <a:cubicBezTo>
                    <a:pt x="124628" y="221646"/>
                    <a:pt x="128533" y="200310"/>
                    <a:pt x="103387" y="176307"/>
                  </a:cubicBezTo>
                  <a:cubicBezTo>
                    <a:pt x="79575" y="153637"/>
                    <a:pt x="61953" y="159257"/>
                    <a:pt x="27282" y="138588"/>
                  </a:cubicBezTo>
                  <a:cubicBezTo>
                    <a:pt x="27092" y="138492"/>
                    <a:pt x="26901" y="138397"/>
                    <a:pt x="26711" y="138207"/>
                  </a:cubicBezTo>
                  <a:cubicBezTo>
                    <a:pt x="-20914" y="109632"/>
                    <a:pt x="-1483" y="30669"/>
                    <a:pt x="58334" y="11143"/>
                  </a:cubicBezTo>
                  <a:cubicBezTo>
                    <a:pt x="128343" y="-11717"/>
                    <a:pt x="202638" y="380"/>
                    <a:pt x="250548" y="49434"/>
                  </a:cubicBezTo>
                  <a:cubicBezTo>
                    <a:pt x="300459" y="100678"/>
                    <a:pt x="309794" y="178497"/>
                    <a:pt x="281600" y="249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967278" y="578071"/>
              <a:ext cx="288461" cy="283009"/>
            </a:xfrm>
            <a:custGeom>
              <a:rect b="b" l="l" r="r" t="t"/>
              <a:pathLst>
                <a:path extrusionOk="0" h="283009" w="288461">
                  <a:moveTo>
                    <a:pt x="288367" y="0"/>
                  </a:moveTo>
                  <a:lnTo>
                    <a:pt x="15666" y="179832"/>
                  </a:lnTo>
                  <a:cubicBezTo>
                    <a:pt x="-2622" y="191834"/>
                    <a:pt x="-5384" y="217551"/>
                    <a:pt x="9951" y="233172"/>
                  </a:cubicBezTo>
                  <a:lnTo>
                    <a:pt x="48337" y="272510"/>
                  </a:lnTo>
                  <a:cubicBezTo>
                    <a:pt x="63577" y="288131"/>
                    <a:pt x="89294" y="286036"/>
                    <a:pt x="101867" y="268129"/>
                  </a:cubicBezTo>
                  <a:lnTo>
                    <a:pt x="288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26"/>
          <p:cNvGrpSpPr/>
          <p:nvPr/>
        </p:nvGrpSpPr>
        <p:grpSpPr>
          <a:xfrm>
            <a:off x="1702124" y="553481"/>
            <a:ext cx="337210" cy="297339"/>
            <a:chOff x="3485551" y="740904"/>
            <a:chExt cx="297285" cy="262134"/>
          </a:xfrm>
        </p:grpSpPr>
        <p:sp>
          <p:nvSpPr>
            <p:cNvPr id="553" name="Google Shape;553;p26"/>
            <p:cNvSpPr/>
            <p:nvPr/>
          </p:nvSpPr>
          <p:spPr>
            <a:xfrm>
              <a:off x="3548941" y="745494"/>
              <a:ext cx="233895" cy="257544"/>
            </a:xfrm>
            <a:custGeom>
              <a:rect b="b" l="l" r="r" t="t"/>
              <a:pathLst>
                <a:path extrusionOk="0" h="257544" w="233895">
                  <a:moveTo>
                    <a:pt x="58271" y="255297"/>
                  </a:moveTo>
                  <a:cubicBezTo>
                    <a:pt x="10836" y="247962"/>
                    <a:pt x="-16595" y="193956"/>
                    <a:pt x="11027" y="162333"/>
                  </a:cubicBezTo>
                  <a:cubicBezTo>
                    <a:pt x="16647" y="155951"/>
                    <a:pt x="22171" y="150712"/>
                    <a:pt x="27315" y="146331"/>
                  </a:cubicBezTo>
                  <a:cubicBezTo>
                    <a:pt x="52651" y="124899"/>
                    <a:pt x="70463" y="124233"/>
                    <a:pt x="85036" y="99849"/>
                  </a:cubicBezTo>
                  <a:cubicBezTo>
                    <a:pt x="98848" y="76798"/>
                    <a:pt x="91228" y="63654"/>
                    <a:pt x="101419" y="32221"/>
                  </a:cubicBezTo>
                  <a:cubicBezTo>
                    <a:pt x="101419" y="32031"/>
                    <a:pt x="101515" y="31840"/>
                    <a:pt x="101610" y="31650"/>
                  </a:cubicBezTo>
                  <a:cubicBezTo>
                    <a:pt x="115897" y="-11594"/>
                    <a:pt x="182477" y="-10260"/>
                    <a:pt x="208766" y="34031"/>
                  </a:cubicBezTo>
                  <a:cubicBezTo>
                    <a:pt x="239627" y="85847"/>
                    <a:pt x="243342" y="147283"/>
                    <a:pt x="212766" y="194432"/>
                  </a:cubicBezTo>
                  <a:cubicBezTo>
                    <a:pt x="180858" y="243486"/>
                    <a:pt x="120374" y="264917"/>
                    <a:pt x="58271" y="255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485551" y="740904"/>
              <a:ext cx="265392" cy="193402"/>
            </a:xfrm>
            <a:custGeom>
              <a:rect b="b" l="l" r="r" t="t"/>
              <a:pathLst>
                <a:path extrusionOk="0" h="193402" w="265392">
                  <a:moveTo>
                    <a:pt x="265393" y="193307"/>
                  </a:moveTo>
                  <a:lnTo>
                    <a:pt x="72702" y="7951"/>
                  </a:lnTo>
                  <a:cubicBezTo>
                    <a:pt x="59844" y="-4432"/>
                    <a:pt x="38793" y="-2050"/>
                    <a:pt x="29078" y="12999"/>
                  </a:cubicBezTo>
                  <a:lnTo>
                    <a:pt x="4599" y="50718"/>
                  </a:lnTo>
                  <a:cubicBezTo>
                    <a:pt x="-5117" y="65768"/>
                    <a:pt x="1170" y="85865"/>
                    <a:pt x="17743" y="92628"/>
                  </a:cubicBezTo>
                  <a:lnTo>
                    <a:pt x="265393" y="193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26"/>
          <p:cNvGrpSpPr/>
          <p:nvPr/>
        </p:nvGrpSpPr>
        <p:grpSpPr>
          <a:xfrm rot="1935766">
            <a:off x="7981736" y="-113797"/>
            <a:ext cx="1130113" cy="1230769"/>
            <a:chOff x="9474740" y="1935320"/>
            <a:chExt cx="1019016" cy="1109555"/>
          </a:xfrm>
        </p:grpSpPr>
        <p:sp>
          <p:nvSpPr>
            <p:cNvPr id="556" name="Google Shape;556;p26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26"/>
          <p:cNvGrpSpPr/>
          <p:nvPr/>
        </p:nvGrpSpPr>
        <p:grpSpPr>
          <a:xfrm rot="-1009871">
            <a:off x="140596" y="3757457"/>
            <a:ext cx="651256" cy="1067558"/>
            <a:chOff x="7515330" y="5363838"/>
            <a:chExt cx="631312" cy="1034865"/>
          </a:xfrm>
        </p:grpSpPr>
        <p:grpSp>
          <p:nvGrpSpPr>
            <p:cNvPr id="561" name="Google Shape;561;p26"/>
            <p:cNvGrpSpPr/>
            <p:nvPr/>
          </p:nvGrpSpPr>
          <p:grpSpPr>
            <a:xfrm>
              <a:off x="7515330" y="5363838"/>
              <a:ext cx="631312" cy="719924"/>
              <a:chOff x="7515330" y="5363838"/>
              <a:chExt cx="631312" cy="719924"/>
            </a:xfrm>
          </p:grpSpPr>
          <p:sp>
            <p:nvSpPr>
              <p:cNvPr id="562" name="Google Shape;562;p26"/>
              <p:cNvSpPr/>
              <p:nvPr/>
            </p:nvSpPr>
            <p:spPr>
              <a:xfrm rot="-1536293">
                <a:off x="7608237" y="5640926"/>
                <a:ext cx="78642" cy="447833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 rot="-656700">
                <a:off x="7678085" y="5493455"/>
                <a:ext cx="73394" cy="533679"/>
              </a:xfrm>
              <a:custGeom>
                <a:rect b="b" l="l" r="r" t="t"/>
                <a:pathLst>
                  <a:path extrusionOk="0" h="533304" w="73342">
                    <a:moveTo>
                      <a:pt x="0" y="0"/>
                    </a:moveTo>
                    <a:lnTo>
                      <a:pt x="73343" y="0"/>
                    </a:lnTo>
                    <a:lnTo>
                      <a:pt x="73343" y="533305"/>
                    </a:lnTo>
                    <a:lnTo>
                      <a:pt x="0" y="5333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 rot="-85926">
                <a:off x="7755482" y="5527672"/>
                <a:ext cx="78606" cy="447624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 rot="327235">
                <a:off x="7950619" y="5407781"/>
                <a:ext cx="78544" cy="447271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 rot="595998">
                <a:off x="8037962" y="5443813"/>
                <a:ext cx="73246" cy="417191"/>
              </a:xfrm>
              <a:custGeom>
                <a:rect b="b" l="l" r="r" t="t"/>
                <a:pathLst>
                  <a:path extrusionOk="0" h="417195" w="73247">
                    <a:moveTo>
                      <a:pt x="0" y="0"/>
                    </a:moveTo>
                    <a:lnTo>
                      <a:pt x="73247" y="0"/>
                    </a:lnTo>
                    <a:lnTo>
                      <a:pt x="73247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 rot="111687">
                <a:off x="7851689" y="5364963"/>
                <a:ext cx="78622" cy="577615"/>
              </a:xfrm>
              <a:custGeom>
                <a:rect b="b" l="l" r="r" t="t"/>
                <a:pathLst>
                  <a:path extrusionOk="0" h="577310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577310"/>
                    </a:lnTo>
                    <a:lnTo>
                      <a:pt x="0" y="5773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8" name="Google Shape;568;p26"/>
            <p:cNvSpPr/>
            <p:nvPr/>
          </p:nvSpPr>
          <p:spPr>
            <a:xfrm>
              <a:off x="7610761" y="5702470"/>
              <a:ext cx="502633" cy="694137"/>
            </a:xfrm>
            <a:custGeom>
              <a:rect b="b" l="l" r="r" t="t"/>
              <a:pathLst>
                <a:path extrusionOk="0" h="694137" w="502633">
                  <a:moveTo>
                    <a:pt x="95" y="288563"/>
                  </a:moveTo>
                  <a:lnTo>
                    <a:pt x="136969" y="694138"/>
                  </a:lnTo>
                  <a:lnTo>
                    <a:pt x="448437" y="652514"/>
                  </a:lnTo>
                  <a:lnTo>
                    <a:pt x="502634" y="813"/>
                  </a:lnTo>
                  <a:cubicBezTo>
                    <a:pt x="502634" y="813"/>
                    <a:pt x="323659" y="-23476"/>
                    <a:pt x="221646" y="193409"/>
                  </a:cubicBezTo>
                  <a:cubicBezTo>
                    <a:pt x="221646" y="193409"/>
                    <a:pt x="162115" y="366764"/>
                    <a:pt x="0" y="2884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7706772" y="6012655"/>
              <a:ext cx="51625" cy="386048"/>
            </a:xfrm>
            <a:custGeom>
              <a:rect b="b" l="l" r="r" t="t"/>
              <a:pathLst>
                <a:path extrusionOk="0" h="386048" w="51625">
                  <a:moveTo>
                    <a:pt x="0" y="0"/>
                  </a:moveTo>
                  <a:lnTo>
                    <a:pt x="51626" y="38604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7812881" y="5929597"/>
              <a:ext cx="61055" cy="457104"/>
            </a:xfrm>
            <a:custGeom>
              <a:rect b="b" l="l" r="r" t="t"/>
              <a:pathLst>
                <a:path extrusionOk="0" h="457104" w="61055">
                  <a:moveTo>
                    <a:pt x="0" y="0"/>
                  </a:moveTo>
                  <a:lnTo>
                    <a:pt x="61055" y="4571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7920990" y="5784246"/>
              <a:ext cx="78200" cy="585692"/>
            </a:xfrm>
            <a:custGeom>
              <a:rect b="b" l="l" r="r" t="t"/>
              <a:pathLst>
                <a:path extrusionOk="0" h="585692" w="78200">
                  <a:moveTo>
                    <a:pt x="0" y="0"/>
                  </a:moveTo>
                  <a:lnTo>
                    <a:pt x="78200" y="58569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7866792" y="5811011"/>
              <a:ext cx="240411" cy="32099"/>
            </a:xfrm>
            <a:custGeom>
              <a:rect b="b" l="l" r="r" t="t"/>
              <a:pathLst>
                <a:path extrusionOk="0" h="32099" w="240411">
                  <a:moveTo>
                    <a:pt x="240411" y="0"/>
                  </a:moveTo>
                  <a:lnTo>
                    <a:pt x="0" y="320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7629620" y="5992081"/>
              <a:ext cx="463867" cy="61912"/>
            </a:xfrm>
            <a:custGeom>
              <a:rect b="b" l="l" r="r" t="t"/>
              <a:pathLst>
                <a:path extrusionOk="0" h="61912" w="463867">
                  <a:moveTo>
                    <a:pt x="0" y="61913"/>
                  </a:moveTo>
                  <a:lnTo>
                    <a:pt x="46386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7671625" y="6125717"/>
              <a:ext cx="401764" cy="53625"/>
            </a:xfrm>
            <a:custGeom>
              <a:rect b="b" l="l" r="r" t="t"/>
              <a:pathLst>
                <a:path extrusionOk="0" h="53625" w="401764">
                  <a:moveTo>
                    <a:pt x="0" y="53626"/>
                  </a:moveTo>
                  <a:lnTo>
                    <a:pt x="40176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7716107" y="6268116"/>
              <a:ext cx="348805" cy="46577"/>
            </a:xfrm>
            <a:custGeom>
              <a:rect b="b" l="l" r="r" t="t"/>
              <a:pathLst>
                <a:path extrusionOk="0" h="46577" w="348805">
                  <a:moveTo>
                    <a:pt x="0" y="46577"/>
                  </a:moveTo>
                  <a:lnTo>
                    <a:pt x="34880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8050053" y="5718714"/>
              <a:ext cx="39338" cy="294608"/>
            </a:xfrm>
            <a:custGeom>
              <a:rect b="b" l="l" r="r" t="t"/>
              <a:pathLst>
                <a:path extrusionOk="0" h="294608" w="39338">
                  <a:moveTo>
                    <a:pt x="0" y="0"/>
                  </a:moveTo>
                  <a:lnTo>
                    <a:pt x="39339" y="29460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26"/>
          <p:cNvSpPr/>
          <p:nvPr/>
        </p:nvSpPr>
        <p:spPr>
          <a:xfrm>
            <a:off x="8109563" y="-159212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0" name="Google Shape;580;p27"/>
          <p:cNvSpPr txBox="1"/>
          <p:nvPr>
            <p:ph idx="1" type="subTitle"/>
          </p:nvPr>
        </p:nvSpPr>
        <p:spPr>
          <a:xfrm>
            <a:off x="720000" y="1957800"/>
            <a:ext cx="6046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1" name="Google Shape;581;p27"/>
          <p:cNvSpPr txBox="1"/>
          <p:nvPr>
            <p:ph idx="2" type="subTitle"/>
          </p:nvPr>
        </p:nvSpPr>
        <p:spPr>
          <a:xfrm>
            <a:off x="2384575" y="3635800"/>
            <a:ext cx="6046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2" name="Google Shape;582;p27"/>
          <p:cNvSpPr txBox="1"/>
          <p:nvPr>
            <p:ph idx="3" type="subTitle"/>
          </p:nvPr>
        </p:nvSpPr>
        <p:spPr>
          <a:xfrm>
            <a:off x="720000" y="1584900"/>
            <a:ext cx="604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4" type="subTitle"/>
          </p:nvPr>
        </p:nvSpPr>
        <p:spPr>
          <a:xfrm>
            <a:off x="2384575" y="3265900"/>
            <a:ext cx="6046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4" name="Google Shape;584;p27"/>
          <p:cNvSpPr/>
          <p:nvPr/>
        </p:nvSpPr>
        <p:spPr>
          <a:xfrm>
            <a:off x="-646344" y="3229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5" name="Google Shape;585;p27"/>
          <p:cNvGrpSpPr/>
          <p:nvPr/>
        </p:nvGrpSpPr>
        <p:grpSpPr>
          <a:xfrm rot="661930">
            <a:off x="-21580" y="147329"/>
            <a:ext cx="594168" cy="1597952"/>
            <a:chOff x="1831939" y="1715539"/>
            <a:chExt cx="575988" cy="1549058"/>
          </a:xfrm>
        </p:grpSpPr>
        <p:sp>
          <p:nvSpPr>
            <p:cNvPr id="586" name="Google Shape;586;p27"/>
            <p:cNvSpPr/>
            <p:nvPr/>
          </p:nvSpPr>
          <p:spPr>
            <a:xfrm>
              <a:off x="1831939" y="2313586"/>
              <a:ext cx="572205" cy="951011"/>
            </a:xfrm>
            <a:custGeom>
              <a:rect b="b" l="l" r="r" t="t"/>
              <a:pathLst>
                <a:path extrusionOk="0" h="951011" w="572205">
                  <a:moveTo>
                    <a:pt x="427009" y="951012"/>
                  </a:moveTo>
                  <a:cubicBezTo>
                    <a:pt x="435772" y="933391"/>
                    <a:pt x="442344" y="914341"/>
                    <a:pt x="446345" y="894147"/>
                  </a:cubicBezTo>
                  <a:lnTo>
                    <a:pt x="568074" y="268260"/>
                  </a:lnTo>
                  <a:cubicBezTo>
                    <a:pt x="591696" y="146625"/>
                    <a:pt x="511591" y="27753"/>
                    <a:pt x="389957" y="4131"/>
                  </a:cubicBezTo>
                  <a:lnTo>
                    <a:pt x="389957" y="4131"/>
                  </a:lnTo>
                  <a:cubicBezTo>
                    <a:pt x="268323" y="-19490"/>
                    <a:pt x="149451" y="60615"/>
                    <a:pt x="125829" y="182249"/>
                  </a:cubicBezTo>
                  <a:lnTo>
                    <a:pt x="4099" y="808137"/>
                  </a:lnTo>
                  <a:cubicBezTo>
                    <a:pt x="194" y="828330"/>
                    <a:pt x="-854" y="848428"/>
                    <a:pt x="670" y="868144"/>
                  </a:cubicBezTo>
                  <a:lnTo>
                    <a:pt x="427104" y="951012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7" name="Google Shape;587;p27"/>
            <p:cNvGrpSpPr/>
            <p:nvPr/>
          </p:nvGrpSpPr>
          <p:grpSpPr>
            <a:xfrm>
              <a:off x="2151792" y="1715539"/>
              <a:ext cx="256135" cy="641310"/>
              <a:chOff x="2151792" y="1715539"/>
              <a:chExt cx="256135" cy="641310"/>
            </a:xfrm>
          </p:grpSpPr>
          <p:sp>
            <p:nvSpPr>
              <p:cNvPr id="588" name="Google Shape;588;p27"/>
              <p:cNvSpPr/>
              <p:nvPr/>
            </p:nvSpPr>
            <p:spPr>
              <a:xfrm>
                <a:off x="2151792" y="1758504"/>
                <a:ext cx="220503" cy="598345"/>
              </a:xfrm>
              <a:custGeom>
                <a:rect b="b" l="l" r="r" t="t"/>
                <a:pathLst>
                  <a:path extrusionOk="0" h="598345" w="220503">
                    <a:moveTo>
                      <a:pt x="0" y="555689"/>
                    </a:moveTo>
                    <a:lnTo>
                      <a:pt x="141256" y="0"/>
                    </a:lnTo>
                    <a:lnTo>
                      <a:pt x="220504" y="15431"/>
                    </a:lnTo>
                    <a:lnTo>
                      <a:pt x="144399" y="592455"/>
                    </a:lnTo>
                    <a:cubicBezTo>
                      <a:pt x="144399" y="592455"/>
                      <a:pt x="26479" y="620078"/>
                      <a:pt x="0" y="555689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2266370" y="1715539"/>
                <a:ext cx="141557" cy="69834"/>
              </a:xfrm>
              <a:custGeom>
                <a:rect b="b" l="l" r="r" t="t"/>
                <a:pathLst>
                  <a:path extrusionOk="0" h="69834" w="141557">
                    <a:moveTo>
                      <a:pt x="110308" y="69350"/>
                    </a:moveTo>
                    <a:lnTo>
                      <a:pt x="21249" y="52015"/>
                    </a:lnTo>
                    <a:cubicBezTo>
                      <a:pt x="7057" y="49252"/>
                      <a:pt x="-2278" y="35441"/>
                      <a:pt x="484" y="21249"/>
                    </a:cubicBezTo>
                    <a:lnTo>
                      <a:pt x="484" y="21249"/>
                    </a:lnTo>
                    <a:cubicBezTo>
                      <a:pt x="3247" y="7057"/>
                      <a:pt x="17058" y="-2278"/>
                      <a:pt x="31250" y="484"/>
                    </a:cubicBezTo>
                    <a:lnTo>
                      <a:pt x="120309" y="17820"/>
                    </a:lnTo>
                    <a:cubicBezTo>
                      <a:pt x="134501" y="20582"/>
                      <a:pt x="143836" y="34393"/>
                      <a:pt x="141073" y="48586"/>
                    </a:cubicBezTo>
                    <a:lnTo>
                      <a:pt x="141073" y="48586"/>
                    </a:lnTo>
                    <a:cubicBezTo>
                      <a:pt x="138311" y="62778"/>
                      <a:pt x="124500" y="72112"/>
                      <a:pt x="110308" y="69350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0" name="Google Shape;590;p27"/>
            <p:cNvSpPr/>
            <p:nvPr/>
          </p:nvSpPr>
          <p:spPr>
            <a:xfrm>
              <a:off x="1930908" y="2568508"/>
              <a:ext cx="375380" cy="491391"/>
            </a:xfrm>
            <a:custGeom>
              <a:rect b="b" l="l" r="r" t="t"/>
              <a:pathLst>
                <a:path extrusionOk="0" h="491391" w="375380">
                  <a:moveTo>
                    <a:pt x="375285" y="139448"/>
                  </a:moveTo>
                  <a:lnTo>
                    <a:pt x="326422" y="129923"/>
                  </a:lnTo>
                  <a:cubicBezTo>
                    <a:pt x="337566" y="70963"/>
                    <a:pt x="298609" y="13433"/>
                    <a:pt x="239649" y="2003"/>
                  </a:cubicBezTo>
                  <a:cubicBezTo>
                    <a:pt x="180689" y="-9427"/>
                    <a:pt x="123063" y="29244"/>
                    <a:pt x="111252" y="88109"/>
                  </a:cubicBezTo>
                  <a:lnTo>
                    <a:pt x="62389" y="78584"/>
                  </a:lnTo>
                  <a:lnTo>
                    <a:pt x="0" y="399671"/>
                  </a:lnTo>
                  <a:lnTo>
                    <a:pt x="60484" y="411387"/>
                  </a:lnTo>
                  <a:cubicBezTo>
                    <a:pt x="71438" y="449963"/>
                    <a:pt x="103061" y="481205"/>
                    <a:pt x="144971" y="489397"/>
                  </a:cubicBezTo>
                  <a:cubicBezTo>
                    <a:pt x="186785" y="497493"/>
                    <a:pt x="227838" y="480348"/>
                    <a:pt x="252508" y="448725"/>
                  </a:cubicBezTo>
                  <a:lnTo>
                    <a:pt x="312992" y="460441"/>
                  </a:lnTo>
                  <a:lnTo>
                    <a:pt x="375380" y="13935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27"/>
          <p:cNvGrpSpPr/>
          <p:nvPr/>
        </p:nvGrpSpPr>
        <p:grpSpPr>
          <a:xfrm rot="-7616088">
            <a:off x="7031293" y="-692678"/>
            <a:ext cx="1372149" cy="985453"/>
            <a:chOff x="7228263" y="2093010"/>
            <a:chExt cx="1142961" cy="820800"/>
          </a:xfrm>
        </p:grpSpPr>
        <p:sp>
          <p:nvSpPr>
            <p:cNvPr id="592" name="Google Shape;592;p27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27"/>
          <p:cNvGrpSpPr/>
          <p:nvPr/>
        </p:nvGrpSpPr>
        <p:grpSpPr>
          <a:xfrm flipH="1" rot="1211276">
            <a:off x="-627539" y="3759154"/>
            <a:ext cx="1226421" cy="880840"/>
            <a:chOff x="7228263" y="2093010"/>
            <a:chExt cx="1142961" cy="820800"/>
          </a:xfrm>
        </p:grpSpPr>
        <p:sp>
          <p:nvSpPr>
            <p:cNvPr id="601" name="Google Shape;601;p27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9" name="Google Shape;609;p27"/>
          <p:cNvGrpSpPr/>
          <p:nvPr/>
        </p:nvGrpSpPr>
        <p:grpSpPr>
          <a:xfrm flipH="1">
            <a:off x="7948984" y="3998987"/>
            <a:ext cx="1489976" cy="1461065"/>
            <a:chOff x="-248896" y="3878037"/>
            <a:chExt cx="1489976" cy="1461065"/>
          </a:xfrm>
        </p:grpSpPr>
        <p:grpSp>
          <p:nvGrpSpPr>
            <p:cNvPr id="610" name="Google Shape;610;p27"/>
            <p:cNvGrpSpPr/>
            <p:nvPr/>
          </p:nvGrpSpPr>
          <p:grpSpPr>
            <a:xfrm flipH="1" rot="2520997">
              <a:off x="-124486" y="4184381"/>
              <a:ext cx="1241155" cy="848378"/>
              <a:chOff x="1770407" y="4199857"/>
              <a:chExt cx="745145" cy="509336"/>
            </a:xfrm>
          </p:grpSpPr>
          <p:sp>
            <p:nvSpPr>
              <p:cNvPr id="611" name="Google Shape;611;p27"/>
              <p:cNvSpPr/>
              <p:nvPr/>
            </p:nvSpPr>
            <p:spPr>
              <a:xfrm>
                <a:off x="1770407" y="4199857"/>
                <a:ext cx="745145" cy="509336"/>
              </a:xfrm>
              <a:custGeom>
                <a:rect b="b" l="l" r="r" t="t"/>
                <a:pathLst>
                  <a:path extrusionOk="0" h="509336" w="745145">
                    <a:moveTo>
                      <a:pt x="36199" y="95"/>
                    </a:moveTo>
                    <a:cubicBezTo>
                      <a:pt x="29436" y="7906"/>
                      <a:pt x="23436" y="16288"/>
                      <a:pt x="18483" y="25432"/>
                    </a:cubicBezTo>
                    <a:lnTo>
                      <a:pt x="18483" y="25432"/>
                    </a:lnTo>
                    <a:cubicBezTo>
                      <a:pt x="-42858" y="137255"/>
                      <a:pt x="53535" y="309277"/>
                      <a:pt x="232891" y="407670"/>
                    </a:cubicBezTo>
                    <a:lnTo>
                      <a:pt x="295755" y="442151"/>
                    </a:lnTo>
                    <a:cubicBezTo>
                      <a:pt x="475016" y="540544"/>
                      <a:pt x="671993" y="529590"/>
                      <a:pt x="733334" y="417671"/>
                    </a:cubicBezTo>
                    <a:lnTo>
                      <a:pt x="733334" y="417671"/>
                    </a:lnTo>
                    <a:cubicBezTo>
                      <a:pt x="738382" y="408527"/>
                      <a:pt x="742192" y="399002"/>
                      <a:pt x="745145" y="389096"/>
                    </a:cubicBezTo>
                    <a:lnTo>
                      <a:pt x="36295" y="0"/>
                    </a:ln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1870824" y="4239193"/>
                <a:ext cx="542810" cy="293277"/>
              </a:xfrm>
              <a:custGeom>
                <a:rect b="b" l="l" r="r" t="t"/>
                <a:pathLst>
                  <a:path extrusionOk="0" h="293277" w="542810">
                    <a:moveTo>
                      <a:pt x="172" y="98"/>
                    </a:moveTo>
                    <a:lnTo>
                      <a:pt x="345453" y="18671"/>
                    </a:lnTo>
                    <a:lnTo>
                      <a:pt x="542811" y="293277"/>
                    </a:lnTo>
                    <a:cubicBezTo>
                      <a:pt x="542811" y="293277"/>
                      <a:pt x="-11163" y="-6189"/>
                      <a:pt x="172" y="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3" name="Google Shape;613;p27"/>
            <p:cNvSpPr/>
            <p:nvPr/>
          </p:nvSpPr>
          <p:spPr>
            <a:xfrm flipH="1" rot="4610547">
              <a:off x="407898" y="4280836"/>
              <a:ext cx="314554" cy="230540"/>
            </a:xfrm>
            <a:custGeom>
              <a:rect b="b" l="l" r="r" t="t"/>
              <a:pathLst>
                <a:path extrusionOk="0" h="291543" w="397787">
                  <a:moveTo>
                    <a:pt x="143566" y="185848"/>
                  </a:moveTo>
                  <a:cubicBezTo>
                    <a:pt x="157948" y="214899"/>
                    <a:pt x="178618" y="240998"/>
                    <a:pt x="204907" y="259952"/>
                  </a:cubicBezTo>
                  <a:cubicBezTo>
                    <a:pt x="233386" y="280526"/>
                    <a:pt x="268438" y="292528"/>
                    <a:pt x="303681" y="291480"/>
                  </a:cubicBezTo>
                  <a:cubicBezTo>
                    <a:pt x="338828" y="290432"/>
                    <a:pt x="373785" y="275859"/>
                    <a:pt x="397788" y="250142"/>
                  </a:cubicBezTo>
                  <a:cubicBezTo>
                    <a:pt x="366641" y="239759"/>
                    <a:pt x="341114" y="216423"/>
                    <a:pt x="315206" y="196325"/>
                  </a:cubicBezTo>
                  <a:cubicBezTo>
                    <a:pt x="289298" y="176228"/>
                    <a:pt x="260628" y="156892"/>
                    <a:pt x="227957" y="154130"/>
                  </a:cubicBezTo>
                  <a:cubicBezTo>
                    <a:pt x="201192" y="151844"/>
                    <a:pt x="175760" y="162607"/>
                    <a:pt x="150900" y="173561"/>
                  </a:cubicBezTo>
                  <a:cubicBezTo>
                    <a:pt x="128897" y="159082"/>
                    <a:pt x="108513" y="142319"/>
                    <a:pt x="90130" y="123459"/>
                  </a:cubicBezTo>
                  <a:cubicBezTo>
                    <a:pt x="108990" y="126888"/>
                    <a:pt x="128230" y="127555"/>
                    <a:pt x="147280" y="125745"/>
                  </a:cubicBezTo>
                  <a:cubicBezTo>
                    <a:pt x="183570" y="148415"/>
                    <a:pt x="231767" y="149177"/>
                    <a:pt x="270438" y="130603"/>
                  </a:cubicBezTo>
                  <a:cubicBezTo>
                    <a:pt x="309872" y="111648"/>
                    <a:pt x="339209" y="74310"/>
                    <a:pt x="352258" y="32400"/>
                  </a:cubicBezTo>
                  <a:cubicBezTo>
                    <a:pt x="327684" y="33638"/>
                    <a:pt x="301014" y="28876"/>
                    <a:pt x="276344" y="30114"/>
                  </a:cubicBezTo>
                  <a:cubicBezTo>
                    <a:pt x="251770" y="31257"/>
                    <a:pt x="226814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1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9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27"/>
          <p:cNvGrpSpPr/>
          <p:nvPr/>
        </p:nvGrpSpPr>
        <p:grpSpPr>
          <a:xfrm rot="-920744">
            <a:off x="8284422" y="1184055"/>
            <a:ext cx="819088" cy="1171592"/>
            <a:chOff x="6346116" y="5341149"/>
            <a:chExt cx="794014" cy="1135726"/>
          </a:xfrm>
        </p:grpSpPr>
        <p:sp>
          <p:nvSpPr>
            <p:cNvPr id="615" name="Google Shape;615;p27"/>
            <p:cNvSpPr/>
            <p:nvPr/>
          </p:nvSpPr>
          <p:spPr>
            <a:xfrm>
              <a:off x="6668547" y="5979699"/>
              <a:ext cx="468315" cy="497176"/>
            </a:xfrm>
            <a:custGeom>
              <a:rect b="b" l="l" r="r" t="t"/>
              <a:pathLst>
                <a:path extrusionOk="0" h="497176" w="468315">
                  <a:moveTo>
                    <a:pt x="420529" y="0"/>
                  </a:moveTo>
                  <a:lnTo>
                    <a:pt x="467678" y="374333"/>
                  </a:lnTo>
                  <a:cubicBezTo>
                    <a:pt x="473202" y="418052"/>
                    <a:pt x="442246" y="457962"/>
                    <a:pt x="398526" y="463487"/>
                  </a:cubicBezTo>
                  <a:lnTo>
                    <a:pt x="136303" y="496538"/>
                  </a:lnTo>
                  <a:cubicBezTo>
                    <a:pt x="92583" y="502063"/>
                    <a:pt x="52674" y="471107"/>
                    <a:pt x="47149" y="427387"/>
                  </a:cubicBezTo>
                  <a:lnTo>
                    <a:pt x="0" y="53054"/>
                  </a:lnTo>
                  <a:lnTo>
                    <a:pt x="420529" y="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6" name="Google Shape;616;p27"/>
            <p:cNvGrpSpPr/>
            <p:nvPr/>
          </p:nvGrpSpPr>
          <p:grpSpPr>
            <a:xfrm>
              <a:off x="6346116" y="5341149"/>
              <a:ext cx="794014" cy="1135726"/>
              <a:chOff x="6346116" y="5341149"/>
              <a:chExt cx="794014" cy="1135726"/>
            </a:xfrm>
          </p:grpSpPr>
          <p:sp>
            <p:nvSpPr>
              <p:cNvPr id="617" name="Google Shape;617;p27"/>
              <p:cNvSpPr/>
              <p:nvPr/>
            </p:nvSpPr>
            <p:spPr>
              <a:xfrm>
                <a:off x="6534912" y="5527738"/>
                <a:ext cx="605218" cy="949137"/>
              </a:xfrm>
              <a:custGeom>
                <a:rect b="b" l="l" r="r" t="t"/>
                <a:pathLst>
                  <a:path extrusionOk="0" h="949137" w="605218">
                    <a:moveTo>
                      <a:pt x="0" y="72580"/>
                    </a:moveTo>
                    <a:lnTo>
                      <a:pt x="576263" y="0"/>
                    </a:lnTo>
                    <a:lnTo>
                      <a:pt x="605218" y="229743"/>
                    </a:lnTo>
                    <a:lnTo>
                      <a:pt x="535210" y="301847"/>
                    </a:lnTo>
                    <a:lnTo>
                      <a:pt x="601313" y="826294"/>
                    </a:lnTo>
                    <a:cubicBezTo>
                      <a:pt x="606837" y="870013"/>
                      <a:pt x="575881" y="909923"/>
                      <a:pt x="532162" y="915448"/>
                    </a:cubicBezTo>
                    <a:lnTo>
                      <a:pt x="269938" y="948499"/>
                    </a:lnTo>
                    <a:cubicBezTo>
                      <a:pt x="226219" y="954024"/>
                      <a:pt x="186309" y="923068"/>
                      <a:pt x="180784" y="879348"/>
                    </a:cubicBezTo>
                    <a:lnTo>
                      <a:pt x="114681" y="354901"/>
                    </a:lnTo>
                    <a:lnTo>
                      <a:pt x="31909" y="325755"/>
                    </a:lnTo>
                    <a:lnTo>
                      <a:pt x="0" y="7267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6346116" y="5341149"/>
                <a:ext cx="334813" cy="422713"/>
              </a:xfrm>
              <a:custGeom>
                <a:rect b="b" l="l" r="r" t="t"/>
                <a:pathLst>
                  <a:path extrusionOk="0" h="422713" w="334813">
                    <a:moveTo>
                      <a:pt x="100594" y="422713"/>
                    </a:moveTo>
                    <a:cubicBezTo>
                      <a:pt x="-276" y="353181"/>
                      <a:pt x="-30375" y="212496"/>
                      <a:pt x="33633" y="106292"/>
                    </a:cubicBezTo>
                    <a:cubicBezTo>
                      <a:pt x="97641" y="184"/>
                      <a:pt x="231754" y="-31534"/>
                      <a:pt x="334814" y="34189"/>
                    </a:cubicBezTo>
                    <a:lnTo>
                      <a:pt x="100594" y="4226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6379749" y="5361336"/>
                <a:ext cx="180213" cy="218789"/>
              </a:xfrm>
              <a:custGeom>
                <a:rect b="b" l="l" r="r" t="t"/>
                <a:pathLst>
                  <a:path extrusionOk="0" h="218789" w="180213">
                    <a:moveTo>
                      <a:pt x="117443" y="0"/>
                    </a:moveTo>
                    <a:lnTo>
                      <a:pt x="180213" y="218790"/>
                    </a:lnTo>
                    <a:lnTo>
                      <a:pt x="0" y="86106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0" name="Google Shape;620;p27"/>
          <p:cNvSpPr/>
          <p:nvPr/>
        </p:nvSpPr>
        <p:spPr>
          <a:xfrm flipH="1" rot="3438281">
            <a:off x="1731850" y="108224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3" name="Google Shape;623;p28"/>
          <p:cNvSpPr txBox="1"/>
          <p:nvPr>
            <p:ph type="title"/>
          </p:nvPr>
        </p:nvSpPr>
        <p:spPr>
          <a:xfrm>
            <a:off x="1390200" y="3955825"/>
            <a:ext cx="6363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"/>
          <p:cNvSpPr txBox="1"/>
          <p:nvPr>
            <p:ph type="title"/>
          </p:nvPr>
        </p:nvSpPr>
        <p:spPr>
          <a:xfrm>
            <a:off x="720000" y="2080425"/>
            <a:ext cx="50676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6" name="Google Shape;626;p29"/>
          <p:cNvSpPr txBox="1"/>
          <p:nvPr>
            <p:ph idx="2" type="title"/>
          </p:nvPr>
        </p:nvSpPr>
        <p:spPr>
          <a:xfrm>
            <a:off x="720000" y="1047225"/>
            <a:ext cx="17025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7" name="Google Shape;627;p29"/>
          <p:cNvSpPr txBox="1"/>
          <p:nvPr>
            <p:ph idx="1" type="subTitle"/>
          </p:nvPr>
        </p:nvSpPr>
        <p:spPr>
          <a:xfrm>
            <a:off x="720000" y="3325425"/>
            <a:ext cx="5067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9"/>
          <p:cNvSpPr/>
          <p:nvPr/>
        </p:nvSpPr>
        <p:spPr>
          <a:xfrm>
            <a:off x="8137438" y="39098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29"/>
          <p:cNvSpPr/>
          <p:nvPr/>
        </p:nvSpPr>
        <p:spPr>
          <a:xfrm>
            <a:off x="-537862" y="-328162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30" name="Google Shape;630;p29"/>
          <p:cNvGrpSpPr/>
          <p:nvPr/>
        </p:nvGrpSpPr>
        <p:grpSpPr>
          <a:xfrm rot="1097319">
            <a:off x="8028271" y="1059392"/>
            <a:ext cx="969486" cy="1589211"/>
            <a:chOff x="7515330" y="5363838"/>
            <a:chExt cx="631312" cy="1034865"/>
          </a:xfrm>
        </p:grpSpPr>
        <p:grpSp>
          <p:nvGrpSpPr>
            <p:cNvPr id="631" name="Google Shape;631;p29"/>
            <p:cNvGrpSpPr/>
            <p:nvPr/>
          </p:nvGrpSpPr>
          <p:grpSpPr>
            <a:xfrm>
              <a:off x="7515330" y="5363838"/>
              <a:ext cx="631312" cy="719924"/>
              <a:chOff x="7515330" y="5363838"/>
              <a:chExt cx="631312" cy="719924"/>
            </a:xfrm>
          </p:grpSpPr>
          <p:sp>
            <p:nvSpPr>
              <p:cNvPr id="632" name="Google Shape;632;p29"/>
              <p:cNvSpPr/>
              <p:nvPr/>
            </p:nvSpPr>
            <p:spPr>
              <a:xfrm rot="-1536293">
                <a:off x="7608237" y="5640926"/>
                <a:ext cx="78642" cy="447833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rot="-656700">
                <a:off x="7678085" y="5493455"/>
                <a:ext cx="73394" cy="533679"/>
              </a:xfrm>
              <a:custGeom>
                <a:rect b="b" l="l" r="r" t="t"/>
                <a:pathLst>
                  <a:path extrusionOk="0" h="533304" w="73342">
                    <a:moveTo>
                      <a:pt x="0" y="0"/>
                    </a:moveTo>
                    <a:lnTo>
                      <a:pt x="73343" y="0"/>
                    </a:lnTo>
                    <a:lnTo>
                      <a:pt x="73343" y="533305"/>
                    </a:lnTo>
                    <a:lnTo>
                      <a:pt x="0" y="5333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 rot="-85926">
                <a:off x="7755482" y="5527672"/>
                <a:ext cx="78606" cy="447624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 rot="327235">
                <a:off x="7950619" y="5407781"/>
                <a:ext cx="78544" cy="447271"/>
              </a:xfrm>
              <a:custGeom>
                <a:rect b="b" l="l" r="r" t="t"/>
                <a:pathLst>
                  <a:path extrusionOk="0" h="447484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447484"/>
                    </a:lnTo>
                    <a:lnTo>
                      <a:pt x="0" y="4474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 rot="595998">
                <a:off x="8037962" y="5443813"/>
                <a:ext cx="73246" cy="417191"/>
              </a:xfrm>
              <a:custGeom>
                <a:rect b="b" l="l" r="r" t="t"/>
                <a:pathLst>
                  <a:path extrusionOk="0" h="417195" w="73247">
                    <a:moveTo>
                      <a:pt x="0" y="0"/>
                    </a:moveTo>
                    <a:lnTo>
                      <a:pt x="73247" y="0"/>
                    </a:lnTo>
                    <a:lnTo>
                      <a:pt x="73247" y="417195"/>
                    </a:lnTo>
                    <a:lnTo>
                      <a:pt x="0" y="41719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 rot="111687">
                <a:off x="7851689" y="5364963"/>
                <a:ext cx="78622" cy="577615"/>
              </a:xfrm>
              <a:custGeom>
                <a:rect b="b" l="l" r="r" t="t"/>
                <a:pathLst>
                  <a:path extrusionOk="0" h="577310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577310"/>
                    </a:lnTo>
                    <a:lnTo>
                      <a:pt x="0" y="5773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8" name="Google Shape;638;p29"/>
            <p:cNvSpPr/>
            <p:nvPr/>
          </p:nvSpPr>
          <p:spPr>
            <a:xfrm>
              <a:off x="7610761" y="5702470"/>
              <a:ext cx="502633" cy="694137"/>
            </a:xfrm>
            <a:custGeom>
              <a:rect b="b" l="l" r="r" t="t"/>
              <a:pathLst>
                <a:path extrusionOk="0" h="694137" w="502633">
                  <a:moveTo>
                    <a:pt x="95" y="288563"/>
                  </a:moveTo>
                  <a:lnTo>
                    <a:pt x="136969" y="694138"/>
                  </a:lnTo>
                  <a:lnTo>
                    <a:pt x="448437" y="652514"/>
                  </a:lnTo>
                  <a:lnTo>
                    <a:pt x="502634" y="813"/>
                  </a:lnTo>
                  <a:cubicBezTo>
                    <a:pt x="502634" y="813"/>
                    <a:pt x="323659" y="-23476"/>
                    <a:pt x="221646" y="193409"/>
                  </a:cubicBezTo>
                  <a:cubicBezTo>
                    <a:pt x="221646" y="193409"/>
                    <a:pt x="162115" y="366764"/>
                    <a:pt x="0" y="2884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7706772" y="6012655"/>
              <a:ext cx="51625" cy="386048"/>
            </a:xfrm>
            <a:custGeom>
              <a:rect b="b" l="l" r="r" t="t"/>
              <a:pathLst>
                <a:path extrusionOk="0" h="386048" w="51625">
                  <a:moveTo>
                    <a:pt x="0" y="0"/>
                  </a:moveTo>
                  <a:lnTo>
                    <a:pt x="51626" y="38604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7812881" y="5929597"/>
              <a:ext cx="61055" cy="457104"/>
            </a:xfrm>
            <a:custGeom>
              <a:rect b="b" l="l" r="r" t="t"/>
              <a:pathLst>
                <a:path extrusionOk="0" h="457104" w="61055">
                  <a:moveTo>
                    <a:pt x="0" y="0"/>
                  </a:moveTo>
                  <a:lnTo>
                    <a:pt x="61055" y="4571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7920990" y="5784246"/>
              <a:ext cx="78200" cy="585692"/>
            </a:xfrm>
            <a:custGeom>
              <a:rect b="b" l="l" r="r" t="t"/>
              <a:pathLst>
                <a:path extrusionOk="0" h="585692" w="78200">
                  <a:moveTo>
                    <a:pt x="0" y="0"/>
                  </a:moveTo>
                  <a:lnTo>
                    <a:pt x="78200" y="58569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7866792" y="5811011"/>
              <a:ext cx="240411" cy="32099"/>
            </a:xfrm>
            <a:custGeom>
              <a:rect b="b" l="l" r="r" t="t"/>
              <a:pathLst>
                <a:path extrusionOk="0" h="32099" w="240411">
                  <a:moveTo>
                    <a:pt x="240411" y="0"/>
                  </a:moveTo>
                  <a:lnTo>
                    <a:pt x="0" y="320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7629620" y="5992081"/>
              <a:ext cx="463867" cy="61912"/>
            </a:xfrm>
            <a:custGeom>
              <a:rect b="b" l="l" r="r" t="t"/>
              <a:pathLst>
                <a:path extrusionOk="0" h="61912" w="463867">
                  <a:moveTo>
                    <a:pt x="0" y="61913"/>
                  </a:moveTo>
                  <a:lnTo>
                    <a:pt x="46386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7671625" y="6125717"/>
              <a:ext cx="401764" cy="53625"/>
            </a:xfrm>
            <a:custGeom>
              <a:rect b="b" l="l" r="r" t="t"/>
              <a:pathLst>
                <a:path extrusionOk="0" h="53625" w="401764">
                  <a:moveTo>
                    <a:pt x="0" y="53626"/>
                  </a:moveTo>
                  <a:lnTo>
                    <a:pt x="40176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7716107" y="6268116"/>
              <a:ext cx="348805" cy="46577"/>
            </a:xfrm>
            <a:custGeom>
              <a:rect b="b" l="l" r="r" t="t"/>
              <a:pathLst>
                <a:path extrusionOk="0" h="46577" w="348805">
                  <a:moveTo>
                    <a:pt x="0" y="46577"/>
                  </a:moveTo>
                  <a:lnTo>
                    <a:pt x="348806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8050053" y="5718714"/>
              <a:ext cx="39338" cy="294608"/>
            </a:xfrm>
            <a:custGeom>
              <a:rect b="b" l="l" r="r" t="t"/>
              <a:pathLst>
                <a:path extrusionOk="0" h="294608" w="39338">
                  <a:moveTo>
                    <a:pt x="0" y="0"/>
                  </a:moveTo>
                  <a:lnTo>
                    <a:pt x="39339" y="29460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" name="Google Shape;647;p29"/>
          <p:cNvGrpSpPr/>
          <p:nvPr/>
        </p:nvGrpSpPr>
        <p:grpSpPr>
          <a:xfrm rot="7358870">
            <a:off x="187840" y="-22499"/>
            <a:ext cx="773906" cy="786315"/>
            <a:chOff x="1131938" y="278731"/>
            <a:chExt cx="496140" cy="504096"/>
          </a:xfrm>
        </p:grpSpPr>
        <p:sp>
          <p:nvSpPr>
            <p:cNvPr id="648" name="Google Shape;648;p29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29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650" name="Google Shape;650;p29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6" name="Google Shape;656;p29"/>
          <p:cNvGrpSpPr/>
          <p:nvPr/>
        </p:nvGrpSpPr>
        <p:grpSpPr>
          <a:xfrm rot="-529041">
            <a:off x="127755" y="3844374"/>
            <a:ext cx="894065" cy="1278836"/>
            <a:chOff x="6346116" y="5341149"/>
            <a:chExt cx="794014" cy="1135726"/>
          </a:xfrm>
        </p:grpSpPr>
        <p:sp>
          <p:nvSpPr>
            <p:cNvPr id="657" name="Google Shape;657;p29"/>
            <p:cNvSpPr/>
            <p:nvPr/>
          </p:nvSpPr>
          <p:spPr>
            <a:xfrm>
              <a:off x="6668547" y="5979699"/>
              <a:ext cx="468315" cy="497176"/>
            </a:xfrm>
            <a:custGeom>
              <a:rect b="b" l="l" r="r" t="t"/>
              <a:pathLst>
                <a:path extrusionOk="0" h="497176" w="468315">
                  <a:moveTo>
                    <a:pt x="420529" y="0"/>
                  </a:moveTo>
                  <a:lnTo>
                    <a:pt x="467678" y="374333"/>
                  </a:lnTo>
                  <a:cubicBezTo>
                    <a:pt x="473202" y="418052"/>
                    <a:pt x="442246" y="457962"/>
                    <a:pt x="398526" y="463487"/>
                  </a:cubicBezTo>
                  <a:lnTo>
                    <a:pt x="136303" y="496538"/>
                  </a:lnTo>
                  <a:cubicBezTo>
                    <a:pt x="92583" y="502063"/>
                    <a:pt x="52674" y="471107"/>
                    <a:pt x="47149" y="427387"/>
                  </a:cubicBezTo>
                  <a:lnTo>
                    <a:pt x="0" y="53054"/>
                  </a:lnTo>
                  <a:lnTo>
                    <a:pt x="420529" y="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8" name="Google Shape;658;p29"/>
            <p:cNvGrpSpPr/>
            <p:nvPr/>
          </p:nvGrpSpPr>
          <p:grpSpPr>
            <a:xfrm>
              <a:off x="6346116" y="5341149"/>
              <a:ext cx="794014" cy="1135726"/>
              <a:chOff x="6346116" y="5341149"/>
              <a:chExt cx="794014" cy="1135726"/>
            </a:xfrm>
          </p:grpSpPr>
          <p:sp>
            <p:nvSpPr>
              <p:cNvPr id="659" name="Google Shape;659;p29"/>
              <p:cNvSpPr/>
              <p:nvPr/>
            </p:nvSpPr>
            <p:spPr>
              <a:xfrm>
                <a:off x="6534912" y="5527738"/>
                <a:ext cx="605218" cy="949137"/>
              </a:xfrm>
              <a:custGeom>
                <a:rect b="b" l="l" r="r" t="t"/>
                <a:pathLst>
                  <a:path extrusionOk="0" h="949137" w="605218">
                    <a:moveTo>
                      <a:pt x="0" y="72580"/>
                    </a:moveTo>
                    <a:lnTo>
                      <a:pt x="576263" y="0"/>
                    </a:lnTo>
                    <a:lnTo>
                      <a:pt x="605218" y="229743"/>
                    </a:lnTo>
                    <a:lnTo>
                      <a:pt x="535210" y="301847"/>
                    </a:lnTo>
                    <a:lnTo>
                      <a:pt x="601313" y="826294"/>
                    </a:lnTo>
                    <a:cubicBezTo>
                      <a:pt x="606837" y="870013"/>
                      <a:pt x="575881" y="909923"/>
                      <a:pt x="532162" y="915448"/>
                    </a:cubicBezTo>
                    <a:lnTo>
                      <a:pt x="269938" y="948499"/>
                    </a:lnTo>
                    <a:cubicBezTo>
                      <a:pt x="226219" y="954024"/>
                      <a:pt x="186309" y="923068"/>
                      <a:pt x="180784" y="879348"/>
                    </a:cubicBezTo>
                    <a:lnTo>
                      <a:pt x="114681" y="354901"/>
                    </a:lnTo>
                    <a:lnTo>
                      <a:pt x="31909" y="325755"/>
                    </a:lnTo>
                    <a:lnTo>
                      <a:pt x="0" y="7267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6346116" y="5341149"/>
                <a:ext cx="334813" cy="422713"/>
              </a:xfrm>
              <a:custGeom>
                <a:rect b="b" l="l" r="r" t="t"/>
                <a:pathLst>
                  <a:path extrusionOk="0" h="422713" w="334813">
                    <a:moveTo>
                      <a:pt x="100594" y="422713"/>
                    </a:moveTo>
                    <a:cubicBezTo>
                      <a:pt x="-276" y="353181"/>
                      <a:pt x="-30375" y="212496"/>
                      <a:pt x="33633" y="106292"/>
                    </a:cubicBezTo>
                    <a:cubicBezTo>
                      <a:pt x="97641" y="184"/>
                      <a:pt x="231754" y="-31534"/>
                      <a:pt x="334814" y="34189"/>
                    </a:cubicBezTo>
                    <a:lnTo>
                      <a:pt x="100594" y="4226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6379749" y="5361336"/>
                <a:ext cx="180213" cy="218789"/>
              </a:xfrm>
              <a:custGeom>
                <a:rect b="b" l="l" r="r" t="t"/>
                <a:pathLst>
                  <a:path extrusionOk="0" h="218789" w="180213">
                    <a:moveTo>
                      <a:pt x="117443" y="0"/>
                    </a:moveTo>
                    <a:lnTo>
                      <a:pt x="180213" y="218790"/>
                    </a:lnTo>
                    <a:lnTo>
                      <a:pt x="0" y="86106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2" name="Google Shape;662;p29"/>
          <p:cNvGrpSpPr/>
          <p:nvPr/>
        </p:nvGrpSpPr>
        <p:grpSpPr>
          <a:xfrm rot="-1521893">
            <a:off x="-13984" y="1148868"/>
            <a:ext cx="427187" cy="425964"/>
            <a:chOff x="2967278" y="517112"/>
            <a:chExt cx="344956" cy="343968"/>
          </a:xfrm>
        </p:grpSpPr>
        <p:sp>
          <p:nvSpPr>
            <p:cNvPr id="663" name="Google Shape;663;p29"/>
            <p:cNvSpPr/>
            <p:nvPr/>
          </p:nvSpPr>
          <p:spPr>
            <a:xfrm>
              <a:off x="3014907" y="517112"/>
              <a:ext cx="297327" cy="304050"/>
            </a:xfrm>
            <a:custGeom>
              <a:rect b="b" l="l" r="r" t="t"/>
              <a:pathLst>
                <a:path extrusionOk="0" h="304050" w="297327">
                  <a:moveTo>
                    <a:pt x="281409" y="250030"/>
                  </a:moveTo>
                  <a:cubicBezTo>
                    <a:pt x="259883" y="304608"/>
                    <a:pt x="188255" y="322801"/>
                    <a:pt x="157965" y="281367"/>
                  </a:cubicBezTo>
                  <a:cubicBezTo>
                    <a:pt x="151869" y="272985"/>
                    <a:pt x="147107" y="264984"/>
                    <a:pt x="143297" y="257650"/>
                  </a:cubicBezTo>
                  <a:cubicBezTo>
                    <a:pt x="124628" y="221646"/>
                    <a:pt x="128533" y="200310"/>
                    <a:pt x="103387" y="176307"/>
                  </a:cubicBezTo>
                  <a:cubicBezTo>
                    <a:pt x="79575" y="153637"/>
                    <a:pt x="61953" y="159257"/>
                    <a:pt x="27282" y="138588"/>
                  </a:cubicBezTo>
                  <a:cubicBezTo>
                    <a:pt x="27092" y="138492"/>
                    <a:pt x="26901" y="138397"/>
                    <a:pt x="26711" y="138207"/>
                  </a:cubicBezTo>
                  <a:cubicBezTo>
                    <a:pt x="-20914" y="109632"/>
                    <a:pt x="-1483" y="30669"/>
                    <a:pt x="58334" y="11143"/>
                  </a:cubicBezTo>
                  <a:cubicBezTo>
                    <a:pt x="128343" y="-11717"/>
                    <a:pt x="202638" y="380"/>
                    <a:pt x="250548" y="49434"/>
                  </a:cubicBezTo>
                  <a:cubicBezTo>
                    <a:pt x="300459" y="100678"/>
                    <a:pt x="309794" y="178497"/>
                    <a:pt x="281600" y="249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2967278" y="578071"/>
              <a:ext cx="288461" cy="283009"/>
            </a:xfrm>
            <a:custGeom>
              <a:rect b="b" l="l" r="r" t="t"/>
              <a:pathLst>
                <a:path extrusionOk="0" h="283009" w="288461">
                  <a:moveTo>
                    <a:pt x="288367" y="0"/>
                  </a:moveTo>
                  <a:lnTo>
                    <a:pt x="15666" y="179832"/>
                  </a:lnTo>
                  <a:cubicBezTo>
                    <a:pt x="-2622" y="191834"/>
                    <a:pt x="-5384" y="217551"/>
                    <a:pt x="9951" y="233172"/>
                  </a:cubicBezTo>
                  <a:lnTo>
                    <a:pt x="48337" y="272510"/>
                  </a:lnTo>
                  <a:cubicBezTo>
                    <a:pt x="63577" y="288131"/>
                    <a:pt x="89294" y="286036"/>
                    <a:pt x="101867" y="268129"/>
                  </a:cubicBezTo>
                  <a:lnTo>
                    <a:pt x="288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29"/>
          <p:cNvGrpSpPr/>
          <p:nvPr/>
        </p:nvGrpSpPr>
        <p:grpSpPr>
          <a:xfrm>
            <a:off x="1370421" y="208254"/>
            <a:ext cx="368128" cy="324601"/>
            <a:chOff x="3485551" y="740904"/>
            <a:chExt cx="297285" cy="262134"/>
          </a:xfrm>
        </p:grpSpPr>
        <p:sp>
          <p:nvSpPr>
            <p:cNvPr id="666" name="Google Shape;666;p29"/>
            <p:cNvSpPr/>
            <p:nvPr/>
          </p:nvSpPr>
          <p:spPr>
            <a:xfrm>
              <a:off x="3548941" y="745494"/>
              <a:ext cx="233895" cy="257544"/>
            </a:xfrm>
            <a:custGeom>
              <a:rect b="b" l="l" r="r" t="t"/>
              <a:pathLst>
                <a:path extrusionOk="0" h="257544" w="233895">
                  <a:moveTo>
                    <a:pt x="58271" y="255297"/>
                  </a:moveTo>
                  <a:cubicBezTo>
                    <a:pt x="10836" y="247962"/>
                    <a:pt x="-16595" y="193956"/>
                    <a:pt x="11027" y="162333"/>
                  </a:cubicBezTo>
                  <a:cubicBezTo>
                    <a:pt x="16647" y="155951"/>
                    <a:pt x="22171" y="150712"/>
                    <a:pt x="27315" y="146331"/>
                  </a:cubicBezTo>
                  <a:cubicBezTo>
                    <a:pt x="52651" y="124899"/>
                    <a:pt x="70463" y="124233"/>
                    <a:pt x="85036" y="99849"/>
                  </a:cubicBezTo>
                  <a:cubicBezTo>
                    <a:pt x="98848" y="76798"/>
                    <a:pt x="91228" y="63654"/>
                    <a:pt x="101419" y="32221"/>
                  </a:cubicBezTo>
                  <a:cubicBezTo>
                    <a:pt x="101419" y="32031"/>
                    <a:pt x="101515" y="31840"/>
                    <a:pt x="101610" y="31650"/>
                  </a:cubicBezTo>
                  <a:cubicBezTo>
                    <a:pt x="115897" y="-11594"/>
                    <a:pt x="182477" y="-10260"/>
                    <a:pt x="208766" y="34031"/>
                  </a:cubicBezTo>
                  <a:cubicBezTo>
                    <a:pt x="239627" y="85847"/>
                    <a:pt x="243342" y="147283"/>
                    <a:pt x="212766" y="194432"/>
                  </a:cubicBezTo>
                  <a:cubicBezTo>
                    <a:pt x="180858" y="243486"/>
                    <a:pt x="120374" y="264917"/>
                    <a:pt x="58271" y="255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3485551" y="740904"/>
              <a:ext cx="265392" cy="193402"/>
            </a:xfrm>
            <a:custGeom>
              <a:rect b="b" l="l" r="r" t="t"/>
              <a:pathLst>
                <a:path extrusionOk="0" h="193402" w="265392">
                  <a:moveTo>
                    <a:pt x="265393" y="193307"/>
                  </a:moveTo>
                  <a:lnTo>
                    <a:pt x="72702" y="7951"/>
                  </a:lnTo>
                  <a:cubicBezTo>
                    <a:pt x="59844" y="-4432"/>
                    <a:pt x="38793" y="-2050"/>
                    <a:pt x="29078" y="12999"/>
                  </a:cubicBezTo>
                  <a:lnTo>
                    <a:pt x="4599" y="50718"/>
                  </a:lnTo>
                  <a:cubicBezTo>
                    <a:pt x="-5117" y="65768"/>
                    <a:pt x="1170" y="85865"/>
                    <a:pt x="17743" y="92628"/>
                  </a:cubicBezTo>
                  <a:lnTo>
                    <a:pt x="265393" y="193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29"/>
          <p:cNvGrpSpPr/>
          <p:nvPr/>
        </p:nvGrpSpPr>
        <p:grpSpPr>
          <a:xfrm rot="-5400000">
            <a:off x="7476789" y="4527803"/>
            <a:ext cx="1221640" cy="900395"/>
            <a:chOff x="5212365" y="188022"/>
            <a:chExt cx="1272807" cy="938106"/>
          </a:xfrm>
        </p:grpSpPr>
        <p:sp>
          <p:nvSpPr>
            <p:cNvPr id="669" name="Google Shape;669;p29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29"/>
          <p:cNvGrpSpPr/>
          <p:nvPr/>
        </p:nvGrpSpPr>
        <p:grpSpPr>
          <a:xfrm rot="8999835">
            <a:off x="2942428" y="809762"/>
            <a:ext cx="1347027" cy="992810"/>
            <a:chOff x="5212365" y="188022"/>
            <a:chExt cx="1272807" cy="938106"/>
          </a:xfrm>
        </p:grpSpPr>
        <p:sp>
          <p:nvSpPr>
            <p:cNvPr id="678" name="Google Shape;678;p29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29"/>
          <p:cNvSpPr/>
          <p:nvPr/>
        </p:nvSpPr>
        <p:spPr>
          <a:xfrm rot="2320981">
            <a:off x="8476507" y="3763547"/>
            <a:ext cx="383578" cy="280951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29"/>
          <p:cNvGrpSpPr/>
          <p:nvPr/>
        </p:nvGrpSpPr>
        <p:grpSpPr>
          <a:xfrm>
            <a:off x="6372282" y="340973"/>
            <a:ext cx="1419311" cy="796576"/>
            <a:chOff x="6372282" y="340973"/>
            <a:chExt cx="1419311" cy="796576"/>
          </a:xfrm>
        </p:grpSpPr>
        <p:grpSp>
          <p:nvGrpSpPr>
            <p:cNvPr id="688" name="Google Shape;688;p29"/>
            <p:cNvGrpSpPr/>
            <p:nvPr/>
          </p:nvGrpSpPr>
          <p:grpSpPr>
            <a:xfrm rot="-148114">
              <a:off x="6387344" y="378657"/>
              <a:ext cx="1389188" cy="729314"/>
              <a:chOff x="6673405" y="856582"/>
              <a:chExt cx="802068" cy="421058"/>
            </a:xfrm>
          </p:grpSpPr>
          <p:sp>
            <p:nvSpPr>
              <p:cNvPr id="689" name="Google Shape;689;p29"/>
              <p:cNvSpPr/>
              <p:nvPr/>
            </p:nvSpPr>
            <p:spPr>
              <a:xfrm>
                <a:off x="6673405" y="908589"/>
                <a:ext cx="802068" cy="369051"/>
              </a:xfrm>
              <a:custGeom>
                <a:rect b="b" l="l" r="r" t="t"/>
                <a:pathLst>
                  <a:path extrusionOk="0" h="369051" w="802068">
                    <a:moveTo>
                      <a:pt x="0" y="180499"/>
                    </a:moveTo>
                    <a:cubicBezTo>
                      <a:pt x="95" y="190786"/>
                      <a:pt x="1238" y="201073"/>
                      <a:pt x="3524" y="211265"/>
                    </a:cubicBezTo>
                    <a:lnTo>
                      <a:pt x="3524" y="211265"/>
                    </a:lnTo>
                    <a:cubicBezTo>
                      <a:pt x="32004" y="335661"/>
                      <a:pt x="218408" y="400050"/>
                      <a:pt x="417766" y="354330"/>
                    </a:cubicBezTo>
                    <a:lnTo>
                      <a:pt x="487680" y="338328"/>
                    </a:lnTo>
                    <a:cubicBezTo>
                      <a:pt x="687038" y="292703"/>
                      <a:pt x="826865" y="153543"/>
                      <a:pt x="798386" y="29242"/>
                    </a:cubicBezTo>
                    <a:lnTo>
                      <a:pt x="798386" y="29242"/>
                    </a:lnTo>
                    <a:cubicBezTo>
                      <a:pt x="796100" y="19050"/>
                      <a:pt x="792575" y="9335"/>
                      <a:pt x="788194" y="0"/>
                    </a:cubicBezTo>
                    <a:lnTo>
                      <a:pt x="0" y="180499"/>
                    </a:ln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6746649" y="856582"/>
                <a:ext cx="600458" cy="215687"/>
              </a:xfrm>
              <a:custGeom>
                <a:rect b="b" l="l" r="r" t="t"/>
                <a:pathLst>
                  <a:path extrusionOk="0" h="215687" w="600458">
                    <a:moveTo>
                      <a:pt x="194" y="215646"/>
                    </a:moveTo>
                    <a:lnTo>
                      <a:pt x="270513" y="0"/>
                    </a:lnTo>
                    <a:lnTo>
                      <a:pt x="600459" y="74009"/>
                    </a:lnTo>
                    <a:cubicBezTo>
                      <a:pt x="600459" y="74009"/>
                      <a:pt x="-12475" y="218504"/>
                      <a:pt x="194" y="215646"/>
                    </a:cubicBezTo>
                    <a:close/>
                  </a:path>
                </a:pathLst>
              </a:custGeom>
              <a:solidFill>
                <a:srgbClr val="F3E2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1" name="Google Shape;691;p29"/>
            <p:cNvSpPr/>
            <p:nvPr/>
          </p:nvSpPr>
          <p:spPr>
            <a:xfrm rot="-4615661">
              <a:off x="6653532" y="408070"/>
              <a:ext cx="329759" cy="241684"/>
            </a:xfrm>
            <a:custGeom>
              <a:rect b="b" l="l" r="r" t="t"/>
              <a:pathLst>
                <a:path extrusionOk="0" h="291543" w="397787">
                  <a:moveTo>
                    <a:pt x="143566" y="185848"/>
                  </a:moveTo>
                  <a:cubicBezTo>
                    <a:pt x="157948" y="214899"/>
                    <a:pt x="178618" y="240998"/>
                    <a:pt x="204907" y="259952"/>
                  </a:cubicBezTo>
                  <a:cubicBezTo>
                    <a:pt x="233386" y="280526"/>
                    <a:pt x="268438" y="292528"/>
                    <a:pt x="303681" y="291480"/>
                  </a:cubicBezTo>
                  <a:cubicBezTo>
                    <a:pt x="338828" y="290432"/>
                    <a:pt x="373785" y="275859"/>
                    <a:pt x="397788" y="250142"/>
                  </a:cubicBezTo>
                  <a:cubicBezTo>
                    <a:pt x="366641" y="239759"/>
                    <a:pt x="341114" y="216423"/>
                    <a:pt x="315206" y="196325"/>
                  </a:cubicBezTo>
                  <a:cubicBezTo>
                    <a:pt x="289298" y="176228"/>
                    <a:pt x="260628" y="156892"/>
                    <a:pt x="227957" y="154130"/>
                  </a:cubicBezTo>
                  <a:cubicBezTo>
                    <a:pt x="201192" y="151844"/>
                    <a:pt x="175760" y="162607"/>
                    <a:pt x="150900" y="173561"/>
                  </a:cubicBezTo>
                  <a:cubicBezTo>
                    <a:pt x="128897" y="159082"/>
                    <a:pt x="108513" y="142319"/>
                    <a:pt x="90130" y="123459"/>
                  </a:cubicBezTo>
                  <a:cubicBezTo>
                    <a:pt x="108990" y="126888"/>
                    <a:pt x="128230" y="127555"/>
                    <a:pt x="147280" y="125745"/>
                  </a:cubicBezTo>
                  <a:cubicBezTo>
                    <a:pt x="183570" y="148415"/>
                    <a:pt x="231767" y="149177"/>
                    <a:pt x="270438" y="130603"/>
                  </a:cubicBezTo>
                  <a:cubicBezTo>
                    <a:pt x="309872" y="111648"/>
                    <a:pt x="339209" y="74310"/>
                    <a:pt x="352258" y="32400"/>
                  </a:cubicBezTo>
                  <a:cubicBezTo>
                    <a:pt x="327684" y="33638"/>
                    <a:pt x="301014" y="28876"/>
                    <a:pt x="276344" y="30114"/>
                  </a:cubicBezTo>
                  <a:cubicBezTo>
                    <a:pt x="251770" y="31257"/>
                    <a:pt x="226814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1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9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29"/>
          <p:cNvGrpSpPr/>
          <p:nvPr/>
        </p:nvGrpSpPr>
        <p:grpSpPr>
          <a:xfrm>
            <a:off x="5449453" y="2311142"/>
            <a:ext cx="2056431" cy="2659107"/>
            <a:chOff x="8558498" y="3771424"/>
            <a:chExt cx="1838233" cy="2376962"/>
          </a:xfrm>
        </p:grpSpPr>
        <p:sp>
          <p:nvSpPr>
            <p:cNvPr id="693" name="Google Shape;693;p29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0" name="Google Shape;700;p3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01" name="Google Shape;701;p30"/>
          <p:cNvGrpSpPr/>
          <p:nvPr/>
        </p:nvGrpSpPr>
        <p:grpSpPr>
          <a:xfrm>
            <a:off x="8605213" y="805585"/>
            <a:ext cx="1142961" cy="820800"/>
            <a:chOff x="7228263" y="2093010"/>
            <a:chExt cx="1142961" cy="820800"/>
          </a:xfrm>
        </p:grpSpPr>
        <p:sp>
          <p:nvSpPr>
            <p:cNvPr id="702" name="Google Shape;702;p30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0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30"/>
          <p:cNvGrpSpPr/>
          <p:nvPr/>
        </p:nvGrpSpPr>
        <p:grpSpPr>
          <a:xfrm rot="2002528">
            <a:off x="5256753" y="-360746"/>
            <a:ext cx="848656" cy="625491"/>
            <a:chOff x="5212365" y="188022"/>
            <a:chExt cx="1272807" cy="938106"/>
          </a:xfrm>
        </p:grpSpPr>
        <p:sp>
          <p:nvSpPr>
            <p:cNvPr id="711" name="Google Shape;711;p30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0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9" name="Google Shape;719;p30"/>
          <p:cNvSpPr/>
          <p:nvPr/>
        </p:nvSpPr>
        <p:spPr>
          <a:xfrm rot="-3438281">
            <a:off x="1192113" y="108224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0"/>
          <p:cNvSpPr/>
          <p:nvPr/>
        </p:nvSpPr>
        <p:spPr>
          <a:xfrm rot="755600">
            <a:off x="8476491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0"/>
          <p:cNvSpPr/>
          <p:nvPr/>
        </p:nvSpPr>
        <p:spPr>
          <a:xfrm>
            <a:off x="-858637" y="31466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22" name="Google Shape;722;p30"/>
          <p:cNvGrpSpPr/>
          <p:nvPr/>
        </p:nvGrpSpPr>
        <p:grpSpPr>
          <a:xfrm flipH="1" rot="1823642">
            <a:off x="-346089" y="334216"/>
            <a:ext cx="1130105" cy="1230610"/>
            <a:chOff x="9474740" y="1935320"/>
            <a:chExt cx="1019016" cy="1109555"/>
          </a:xfrm>
        </p:grpSpPr>
        <p:sp>
          <p:nvSpPr>
            <p:cNvPr id="723" name="Google Shape;723;p30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30"/>
          <p:cNvGrpSpPr/>
          <p:nvPr/>
        </p:nvGrpSpPr>
        <p:grpSpPr>
          <a:xfrm flipH="1" rot="-741221">
            <a:off x="141748" y="4270971"/>
            <a:ext cx="1142956" cy="983164"/>
            <a:chOff x="6377195" y="2350389"/>
            <a:chExt cx="1325370" cy="1140075"/>
          </a:xfrm>
        </p:grpSpPr>
        <p:grpSp>
          <p:nvGrpSpPr>
            <p:cNvPr id="728" name="Google Shape;728;p30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729" name="Google Shape;729;p30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30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734" name="Google Shape;734;p30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30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737" name="Google Shape;737;p30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9" name="Google Shape;739;p30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0" name="Google Shape;740;p30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741" name="Google Shape;741;p30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3" name="Google Shape;743;p30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4" name="Google Shape;744;p30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745" name="Google Shape;745;p30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0" name="Google Shape;750;p30"/>
          <p:cNvSpPr/>
          <p:nvPr/>
        </p:nvSpPr>
        <p:spPr>
          <a:xfrm>
            <a:off x="-64237" y="2414561"/>
            <a:ext cx="428615" cy="314138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30"/>
          <p:cNvGrpSpPr/>
          <p:nvPr/>
        </p:nvGrpSpPr>
        <p:grpSpPr>
          <a:xfrm rot="-10350999">
            <a:off x="4765047" y="4676473"/>
            <a:ext cx="1095545" cy="807458"/>
            <a:chOff x="5212365" y="188022"/>
            <a:chExt cx="1272807" cy="938106"/>
          </a:xfrm>
        </p:grpSpPr>
        <p:sp>
          <p:nvSpPr>
            <p:cNvPr id="752" name="Google Shape;752;p30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1"/>
          <p:cNvSpPr txBox="1"/>
          <p:nvPr>
            <p:ph idx="1" type="subTitle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762" name="Google Shape;76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2"/>
          <p:cNvSpPr txBox="1"/>
          <p:nvPr>
            <p:ph type="title"/>
          </p:nvPr>
        </p:nvSpPr>
        <p:spPr>
          <a:xfrm>
            <a:off x="1133425" y="1896325"/>
            <a:ext cx="68772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65" name="Google Shape;765;p32"/>
          <p:cNvGrpSpPr/>
          <p:nvPr/>
        </p:nvGrpSpPr>
        <p:grpSpPr>
          <a:xfrm rot="1670210">
            <a:off x="7126533" y="3489945"/>
            <a:ext cx="1142993" cy="983196"/>
            <a:chOff x="6377195" y="2350389"/>
            <a:chExt cx="1325370" cy="1140075"/>
          </a:xfrm>
        </p:grpSpPr>
        <p:grpSp>
          <p:nvGrpSpPr>
            <p:cNvPr id="766" name="Google Shape;766;p32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32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772" name="Google Shape;772;p32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32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775" name="Google Shape;775;p32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7" name="Google Shape;777;p32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8" name="Google Shape;778;p32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779" name="Google Shape;779;p32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1" name="Google Shape;781;p32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32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783" name="Google Shape;783;p32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8" name="Google Shape;788;p32"/>
          <p:cNvGrpSpPr/>
          <p:nvPr/>
        </p:nvGrpSpPr>
        <p:grpSpPr>
          <a:xfrm flipH="1">
            <a:off x="287586" y="2311142"/>
            <a:ext cx="2056431" cy="2659107"/>
            <a:chOff x="8558498" y="3771424"/>
            <a:chExt cx="1838233" cy="2376962"/>
          </a:xfrm>
        </p:grpSpPr>
        <p:sp>
          <p:nvSpPr>
            <p:cNvPr id="789" name="Google Shape;789;p32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32"/>
          <p:cNvGrpSpPr/>
          <p:nvPr/>
        </p:nvGrpSpPr>
        <p:grpSpPr>
          <a:xfrm flipH="1" rot="-1644461">
            <a:off x="1171579" y="455019"/>
            <a:ext cx="1326851" cy="696551"/>
            <a:chOff x="6673405" y="856582"/>
            <a:chExt cx="802068" cy="421058"/>
          </a:xfrm>
        </p:grpSpPr>
        <p:sp>
          <p:nvSpPr>
            <p:cNvPr id="795" name="Google Shape;795;p32"/>
            <p:cNvSpPr/>
            <p:nvPr/>
          </p:nvSpPr>
          <p:spPr>
            <a:xfrm>
              <a:off x="6673405" y="908589"/>
              <a:ext cx="802068" cy="369051"/>
            </a:xfrm>
            <a:custGeom>
              <a:rect b="b" l="l" r="r" t="t"/>
              <a:pathLst>
                <a:path extrusionOk="0" h="369051" w="802068">
                  <a:moveTo>
                    <a:pt x="0" y="180499"/>
                  </a:moveTo>
                  <a:cubicBezTo>
                    <a:pt x="95" y="190786"/>
                    <a:pt x="1238" y="201073"/>
                    <a:pt x="3524" y="211265"/>
                  </a:cubicBezTo>
                  <a:lnTo>
                    <a:pt x="3524" y="211265"/>
                  </a:lnTo>
                  <a:cubicBezTo>
                    <a:pt x="32004" y="335661"/>
                    <a:pt x="218408" y="400050"/>
                    <a:pt x="417766" y="354330"/>
                  </a:cubicBezTo>
                  <a:lnTo>
                    <a:pt x="487680" y="338328"/>
                  </a:lnTo>
                  <a:cubicBezTo>
                    <a:pt x="687038" y="292703"/>
                    <a:pt x="826865" y="153543"/>
                    <a:pt x="798386" y="29242"/>
                  </a:cubicBezTo>
                  <a:lnTo>
                    <a:pt x="798386" y="29242"/>
                  </a:lnTo>
                  <a:cubicBezTo>
                    <a:pt x="796100" y="19050"/>
                    <a:pt x="792575" y="9335"/>
                    <a:pt x="788194" y="0"/>
                  </a:cubicBezTo>
                  <a:lnTo>
                    <a:pt x="0" y="180499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6746649" y="856582"/>
              <a:ext cx="600458" cy="215687"/>
            </a:xfrm>
            <a:custGeom>
              <a:rect b="b" l="l" r="r" t="t"/>
              <a:pathLst>
                <a:path extrusionOk="0" h="215687" w="600458">
                  <a:moveTo>
                    <a:pt x="194" y="215646"/>
                  </a:moveTo>
                  <a:lnTo>
                    <a:pt x="270513" y="0"/>
                  </a:lnTo>
                  <a:lnTo>
                    <a:pt x="600459" y="74009"/>
                  </a:lnTo>
                  <a:cubicBezTo>
                    <a:pt x="600459" y="74009"/>
                    <a:pt x="-12475" y="218504"/>
                    <a:pt x="194" y="215646"/>
                  </a:cubicBezTo>
                  <a:close/>
                </a:path>
              </a:pathLst>
            </a:custGeom>
            <a:solidFill>
              <a:srgbClr val="F3E2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32"/>
          <p:cNvGrpSpPr/>
          <p:nvPr/>
        </p:nvGrpSpPr>
        <p:grpSpPr>
          <a:xfrm flipH="1">
            <a:off x="-720854" y="477035"/>
            <a:ext cx="1142961" cy="820800"/>
            <a:chOff x="7228263" y="2093010"/>
            <a:chExt cx="1142961" cy="820800"/>
          </a:xfrm>
        </p:grpSpPr>
        <p:sp>
          <p:nvSpPr>
            <p:cNvPr id="798" name="Google Shape;798;p32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2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2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32"/>
          <p:cNvGrpSpPr/>
          <p:nvPr/>
        </p:nvGrpSpPr>
        <p:grpSpPr>
          <a:xfrm flipH="1" rot="10350999">
            <a:off x="5794816" y="4676473"/>
            <a:ext cx="1095545" cy="807458"/>
            <a:chOff x="5212365" y="188022"/>
            <a:chExt cx="1272807" cy="938106"/>
          </a:xfrm>
        </p:grpSpPr>
        <p:sp>
          <p:nvSpPr>
            <p:cNvPr id="807" name="Google Shape;807;p32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2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32"/>
          <p:cNvGrpSpPr/>
          <p:nvPr/>
        </p:nvGrpSpPr>
        <p:grpSpPr>
          <a:xfrm flipH="1" rot="-2002528">
            <a:off x="2916110" y="-267846"/>
            <a:ext cx="848656" cy="625491"/>
            <a:chOff x="5212365" y="188022"/>
            <a:chExt cx="1272807" cy="938106"/>
          </a:xfrm>
        </p:grpSpPr>
        <p:sp>
          <p:nvSpPr>
            <p:cNvPr id="816" name="Google Shape;816;p32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2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32"/>
          <p:cNvGrpSpPr/>
          <p:nvPr/>
        </p:nvGrpSpPr>
        <p:grpSpPr>
          <a:xfrm flipH="1" rot="4843125">
            <a:off x="8612749" y="2407591"/>
            <a:ext cx="1052775" cy="775935"/>
            <a:chOff x="5212365" y="188022"/>
            <a:chExt cx="1272807" cy="938106"/>
          </a:xfrm>
        </p:grpSpPr>
        <p:sp>
          <p:nvSpPr>
            <p:cNvPr id="825" name="Google Shape;825;p32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2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" name="Google Shape;833;p32"/>
          <p:cNvSpPr/>
          <p:nvPr/>
        </p:nvSpPr>
        <p:spPr>
          <a:xfrm flipH="1" rot="3438281">
            <a:off x="8101550" y="84499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2"/>
          <p:cNvSpPr/>
          <p:nvPr/>
        </p:nvSpPr>
        <p:spPr>
          <a:xfrm flipH="1" rot="-755600">
            <a:off x="37523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2"/>
          <p:cNvSpPr/>
          <p:nvPr/>
        </p:nvSpPr>
        <p:spPr>
          <a:xfrm flipH="1">
            <a:off x="8361370" y="18871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6" name="Google Shape;836;p32"/>
          <p:cNvGrpSpPr/>
          <p:nvPr/>
        </p:nvGrpSpPr>
        <p:grpSpPr>
          <a:xfrm>
            <a:off x="8404504" y="690544"/>
            <a:ext cx="1130089" cy="1230607"/>
            <a:chOff x="9474740" y="1935320"/>
            <a:chExt cx="1019016" cy="1109555"/>
          </a:xfrm>
        </p:grpSpPr>
        <p:sp>
          <p:nvSpPr>
            <p:cNvPr id="837" name="Google Shape;837;p32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32"/>
          <p:cNvGrpSpPr/>
          <p:nvPr/>
        </p:nvGrpSpPr>
        <p:grpSpPr>
          <a:xfrm rot="-920744">
            <a:off x="6558335" y="627005"/>
            <a:ext cx="819088" cy="1171592"/>
            <a:chOff x="6346116" y="5341149"/>
            <a:chExt cx="794014" cy="1135726"/>
          </a:xfrm>
        </p:grpSpPr>
        <p:sp>
          <p:nvSpPr>
            <p:cNvPr id="842" name="Google Shape;842;p32"/>
            <p:cNvSpPr/>
            <p:nvPr/>
          </p:nvSpPr>
          <p:spPr>
            <a:xfrm>
              <a:off x="6668547" y="5979699"/>
              <a:ext cx="468315" cy="497176"/>
            </a:xfrm>
            <a:custGeom>
              <a:rect b="b" l="l" r="r" t="t"/>
              <a:pathLst>
                <a:path extrusionOk="0" h="497176" w="468315">
                  <a:moveTo>
                    <a:pt x="420529" y="0"/>
                  </a:moveTo>
                  <a:lnTo>
                    <a:pt x="467678" y="374333"/>
                  </a:lnTo>
                  <a:cubicBezTo>
                    <a:pt x="473202" y="418052"/>
                    <a:pt x="442246" y="457962"/>
                    <a:pt x="398526" y="463487"/>
                  </a:cubicBezTo>
                  <a:lnTo>
                    <a:pt x="136303" y="496538"/>
                  </a:lnTo>
                  <a:cubicBezTo>
                    <a:pt x="92583" y="502063"/>
                    <a:pt x="52674" y="471107"/>
                    <a:pt x="47149" y="427387"/>
                  </a:cubicBezTo>
                  <a:lnTo>
                    <a:pt x="0" y="53054"/>
                  </a:lnTo>
                  <a:lnTo>
                    <a:pt x="420529" y="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3" name="Google Shape;843;p32"/>
            <p:cNvGrpSpPr/>
            <p:nvPr/>
          </p:nvGrpSpPr>
          <p:grpSpPr>
            <a:xfrm>
              <a:off x="6346116" y="5341149"/>
              <a:ext cx="794014" cy="1135726"/>
              <a:chOff x="6346116" y="5341149"/>
              <a:chExt cx="794014" cy="1135726"/>
            </a:xfrm>
          </p:grpSpPr>
          <p:sp>
            <p:nvSpPr>
              <p:cNvPr id="844" name="Google Shape;844;p32"/>
              <p:cNvSpPr/>
              <p:nvPr/>
            </p:nvSpPr>
            <p:spPr>
              <a:xfrm>
                <a:off x="6534912" y="5527738"/>
                <a:ext cx="605218" cy="949137"/>
              </a:xfrm>
              <a:custGeom>
                <a:rect b="b" l="l" r="r" t="t"/>
                <a:pathLst>
                  <a:path extrusionOk="0" h="949137" w="605218">
                    <a:moveTo>
                      <a:pt x="0" y="72580"/>
                    </a:moveTo>
                    <a:lnTo>
                      <a:pt x="576263" y="0"/>
                    </a:lnTo>
                    <a:lnTo>
                      <a:pt x="605218" y="229743"/>
                    </a:lnTo>
                    <a:lnTo>
                      <a:pt x="535210" y="301847"/>
                    </a:lnTo>
                    <a:lnTo>
                      <a:pt x="601313" y="826294"/>
                    </a:lnTo>
                    <a:cubicBezTo>
                      <a:pt x="606837" y="870013"/>
                      <a:pt x="575881" y="909923"/>
                      <a:pt x="532162" y="915448"/>
                    </a:cubicBezTo>
                    <a:lnTo>
                      <a:pt x="269938" y="948499"/>
                    </a:lnTo>
                    <a:cubicBezTo>
                      <a:pt x="226219" y="954024"/>
                      <a:pt x="186309" y="923068"/>
                      <a:pt x="180784" y="879348"/>
                    </a:cubicBezTo>
                    <a:lnTo>
                      <a:pt x="114681" y="354901"/>
                    </a:lnTo>
                    <a:lnTo>
                      <a:pt x="31909" y="325755"/>
                    </a:lnTo>
                    <a:lnTo>
                      <a:pt x="0" y="7267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6346116" y="5341149"/>
                <a:ext cx="334813" cy="422713"/>
              </a:xfrm>
              <a:custGeom>
                <a:rect b="b" l="l" r="r" t="t"/>
                <a:pathLst>
                  <a:path extrusionOk="0" h="422713" w="334813">
                    <a:moveTo>
                      <a:pt x="100594" y="422713"/>
                    </a:moveTo>
                    <a:cubicBezTo>
                      <a:pt x="-276" y="353181"/>
                      <a:pt x="-30375" y="212496"/>
                      <a:pt x="33633" y="106292"/>
                    </a:cubicBezTo>
                    <a:cubicBezTo>
                      <a:pt x="97641" y="184"/>
                      <a:pt x="231754" y="-31534"/>
                      <a:pt x="334814" y="34189"/>
                    </a:cubicBezTo>
                    <a:lnTo>
                      <a:pt x="100594" y="4226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6379749" y="5361336"/>
                <a:ext cx="180213" cy="218789"/>
              </a:xfrm>
              <a:custGeom>
                <a:rect b="b" l="l" r="r" t="t"/>
                <a:pathLst>
                  <a:path extrusionOk="0" h="218789" w="180213">
                    <a:moveTo>
                      <a:pt x="117443" y="0"/>
                    </a:moveTo>
                    <a:lnTo>
                      <a:pt x="180213" y="218790"/>
                    </a:lnTo>
                    <a:lnTo>
                      <a:pt x="0" y="86106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"/>
          <p:cNvSpPr txBox="1"/>
          <p:nvPr>
            <p:ph hasCustomPrompt="1" type="title"/>
          </p:nvPr>
        </p:nvSpPr>
        <p:spPr>
          <a:xfrm>
            <a:off x="3486175" y="1555625"/>
            <a:ext cx="49446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9" name="Google Shape;849;p33"/>
          <p:cNvSpPr txBox="1"/>
          <p:nvPr>
            <p:ph idx="1" type="subTitle"/>
          </p:nvPr>
        </p:nvSpPr>
        <p:spPr>
          <a:xfrm>
            <a:off x="3486175" y="3090800"/>
            <a:ext cx="4944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0" name="Google Shape;850;p33"/>
          <p:cNvSpPr/>
          <p:nvPr/>
        </p:nvSpPr>
        <p:spPr>
          <a:xfrm>
            <a:off x="-587812" y="177242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p33"/>
          <p:cNvSpPr/>
          <p:nvPr/>
        </p:nvSpPr>
        <p:spPr>
          <a:xfrm>
            <a:off x="7957063" y="464350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52" name="Google Shape;852;p33"/>
          <p:cNvGrpSpPr/>
          <p:nvPr/>
        </p:nvGrpSpPr>
        <p:grpSpPr>
          <a:xfrm rot="-1429027">
            <a:off x="8353611" y="3823008"/>
            <a:ext cx="1372170" cy="985477"/>
            <a:chOff x="7228263" y="2093010"/>
            <a:chExt cx="1142961" cy="820800"/>
          </a:xfrm>
        </p:grpSpPr>
        <p:sp>
          <p:nvSpPr>
            <p:cNvPr id="853" name="Google Shape;853;p33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3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3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33"/>
          <p:cNvGrpSpPr/>
          <p:nvPr/>
        </p:nvGrpSpPr>
        <p:grpSpPr>
          <a:xfrm flipH="1" rot="7204086">
            <a:off x="2606151" y="-214120"/>
            <a:ext cx="1226388" cy="880824"/>
            <a:chOff x="7228263" y="2093010"/>
            <a:chExt cx="1142961" cy="820800"/>
          </a:xfrm>
        </p:grpSpPr>
        <p:sp>
          <p:nvSpPr>
            <p:cNvPr id="862" name="Google Shape;862;p33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3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3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3"/>
          <p:cNvGrpSpPr/>
          <p:nvPr/>
        </p:nvGrpSpPr>
        <p:grpSpPr>
          <a:xfrm rot="-696568">
            <a:off x="8198826" y="383826"/>
            <a:ext cx="1051222" cy="1144622"/>
            <a:chOff x="9474740" y="1935320"/>
            <a:chExt cx="1019016" cy="1109555"/>
          </a:xfrm>
        </p:grpSpPr>
        <p:sp>
          <p:nvSpPr>
            <p:cNvPr id="871" name="Google Shape;871;p33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33"/>
          <p:cNvGrpSpPr/>
          <p:nvPr/>
        </p:nvGrpSpPr>
        <p:grpSpPr>
          <a:xfrm rot="1197882">
            <a:off x="683716" y="753176"/>
            <a:ext cx="640018" cy="613068"/>
            <a:chOff x="4229183" y="4329464"/>
            <a:chExt cx="572964" cy="548791"/>
          </a:xfrm>
        </p:grpSpPr>
        <p:sp>
          <p:nvSpPr>
            <p:cNvPr id="876" name="Google Shape;876;p33"/>
            <p:cNvSpPr/>
            <p:nvPr/>
          </p:nvSpPr>
          <p:spPr>
            <a:xfrm>
              <a:off x="4229183" y="4329464"/>
              <a:ext cx="572964" cy="548791"/>
            </a:xfrm>
            <a:custGeom>
              <a:rect b="b" l="l" r="r" t="t"/>
              <a:pathLst>
                <a:path extrusionOk="0" h="548791" w="572964">
                  <a:moveTo>
                    <a:pt x="29444" y="148809"/>
                  </a:moveTo>
                  <a:cubicBezTo>
                    <a:pt x="202" y="205197"/>
                    <a:pt x="-5894" y="271777"/>
                    <a:pt x="5155" y="334356"/>
                  </a:cubicBezTo>
                  <a:cubicBezTo>
                    <a:pt x="43731" y="553050"/>
                    <a:pt x="289762" y="604009"/>
                    <a:pt x="457402" y="489328"/>
                  </a:cubicBezTo>
                  <a:cubicBezTo>
                    <a:pt x="603801" y="389220"/>
                    <a:pt x="609040" y="184052"/>
                    <a:pt x="484834" y="63560"/>
                  </a:cubicBezTo>
                  <a:cubicBezTo>
                    <a:pt x="379011" y="-39119"/>
                    <a:pt x="182320" y="-6448"/>
                    <a:pt x="80117" y="83849"/>
                  </a:cubicBezTo>
                  <a:cubicBezTo>
                    <a:pt x="59447" y="102137"/>
                    <a:pt x="42112" y="124330"/>
                    <a:pt x="29444" y="148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7" name="Google Shape;877;p33"/>
            <p:cNvGrpSpPr/>
            <p:nvPr/>
          </p:nvGrpSpPr>
          <p:grpSpPr>
            <a:xfrm>
              <a:off x="4305966" y="4375471"/>
              <a:ext cx="444245" cy="411279"/>
              <a:chOff x="4305966" y="4375471"/>
              <a:chExt cx="444245" cy="411279"/>
            </a:xfrm>
          </p:grpSpPr>
          <p:sp>
            <p:nvSpPr>
              <p:cNvPr id="878" name="Google Shape;878;p33"/>
              <p:cNvSpPr/>
              <p:nvPr/>
            </p:nvSpPr>
            <p:spPr>
              <a:xfrm>
                <a:off x="4305966" y="4688575"/>
                <a:ext cx="84867" cy="28215"/>
              </a:xfrm>
              <a:custGeom>
                <a:rect b="b" l="l" r="r" t="t"/>
                <a:pathLst>
                  <a:path extrusionOk="0" h="28215" w="84867">
                    <a:moveTo>
                      <a:pt x="0" y="7153"/>
                    </a:moveTo>
                    <a:cubicBezTo>
                      <a:pt x="10573" y="18488"/>
                      <a:pt x="25146" y="25918"/>
                      <a:pt x="40576" y="27727"/>
                    </a:cubicBezTo>
                    <a:cubicBezTo>
                      <a:pt x="55912" y="29632"/>
                      <a:pt x="71914" y="25918"/>
                      <a:pt x="84868" y="17441"/>
                    </a:cubicBezTo>
                    <a:cubicBezTo>
                      <a:pt x="63436" y="-2181"/>
                      <a:pt x="26575" y="-4658"/>
                      <a:pt x="0" y="70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4671059" y="4594555"/>
                <a:ext cx="79152" cy="36990"/>
              </a:xfrm>
              <a:custGeom>
                <a:rect b="b" l="l" r="r" t="t"/>
                <a:pathLst>
                  <a:path extrusionOk="0" h="36990" w="79152">
                    <a:moveTo>
                      <a:pt x="0" y="33833"/>
                    </a:moveTo>
                    <a:cubicBezTo>
                      <a:pt x="14764" y="38595"/>
                      <a:pt x="31147" y="37928"/>
                      <a:pt x="45434" y="32118"/>
                    </a:cubicBezTo>
                    <a:cubicBezTo>
                      <a:pt x="59722" y="26308"/>
                      <a:pt x="71914" y="15259"/>
                      <a:pt x="79153" y="1543"/>
                    </a:cubicBezTo>
                    <a:cubicBezTo>
                      <a:pt x="50959" y="-5125"/>
                      <a:pt x="17431" y="10592"/>
                      <a:pt x="0" y="338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4664296" y="4697062"/>
                <a:ext cx="44560" cy="73437"/>
              </a:xfrm>
              <a:custGeom>
                <a:rect b="b" l="l" r="r" t="t"/>
                <a:pathLst>
                  <a:path extrusionOk="0" h="73437" w="44560">
                    <a:moveTo>
                      <a:pt x="0" y="73438"/>
                    </a:moveTo>
                    <a:cubicBezTo>
                      <a:pt x="14574" y="68389"/>
                      <a:pt x="27337" y="58007"/>
                      <a:pt x="35243" y="44672"/>
                    </a:cubicBezTo>
                    <a:cubicBezTo>
                      <a:pt x="43149" y="31337"/>
                      <a:pt x="46197" y="15240"/>
                      <a:pt x="43720" y="0"/>
                    </a:cubicBezTo>
                    <a:cubicBezTo>
                      <a:pt x="17145" y="11621"/>
                      <a:pt x="-95" y="44387"/>
                      <a:pt x="0" y="734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4500943" y="4375471"/>
                <a:ext cx="78581" cy="37142"/>
              </a:xfrm>
              <a:custGeom>
                <a:rect b="b" l="l" r="r" t="t"/>
                <a:pathLst>
                  <a:path extrusionOk="0" h="37142" w="78581">
                    <a:moveTo>
                      <a:pt x="0" y="694"/>
                    </a:moveTo>
                    <a:cubicBezTo>
                      <a:pt x="6953" y="14505"/>
                      <a:pt x="18955" y="25745"/>
                      <a:pt x="33147" y="31841"/>
                    </a:cubicBezTo>
                    <a:cubicBezTo>
                      <a:pt x="47339" y="37937"/>
                      <a:pt x="63722" y="38794"/>
                      <a:pt x="78581" y="34317"/>
                    </a:cubicBezTo>
                    <a:cubicBezTo>
                      <a:pt x="63532" y="9552"/>
                      <a:pt x="28766" y="-3211"/>
                      <a:pt x="0" y="6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4503134" y="4551901"/>
                <a:ext cx="67913" cy="51971"/>
              </a:xfrm>
              <a:custGeom>
                <a:rect b="b" l="l" r="r" t="t"/>
                <a:pathLst>
                  <a:path extrusionOk="0" h="51971" w="67913">
                    <a:moveTo>
                      <a:pt x="0" y="51911"/>
                    </a:moveTo>
                    <a:cubicBezTo>
                      <a:pt x="15430" y="52578"/>
                      <a:pt x="31147" y="47720"/>
                      <a:pt x="43434" y="38290"/>
                    </a:cubicBezTo>
                    <a:cubicBezTo>
                      <a:pt x="55721" y="28861"/>
                      <a:pt x="64579" y="15049"/>
                      <a:pt x="67913" y="0"/>
                    </a:cubicBezTo>
                    <a:cubicBezTo>
                      <a:pt x="38957" y="952"/>
                      <a:pt x="10763" y="25051"/>
                      <a:pt x="95" y="519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4329735" y="4468938"/>
                <a:ext cx="52431" cy="67532"/>
              </a:xfrm>
              <a:custGeom>
                <a:rect b="b" l="l" r="r" t="t"/>
                <a:pathLst>
                  <a:path extrusionOk="0" h="67532" w="52431">
                    <a:moveTo>
                      <a:pt x="52431" y="0"/>
                    </a:moveTo>
                    <a:cubicBezTo>
                      <a:pt x="37286" y="3238"/>
                      <a:pt x="23380" y="12002"/>
                      <a:pt x="13950" y="24194"/>
                    </a:cubicBezTo>
                    <a:cubicBezTo>
                      <a:pt x="4520" y="36386"/>
                      <a:pt x="-528" y="52007"/>
                      <a:pt x="44" y="67532"/>
                    </a:cubicBezTo>
                    <a:cubicBezTo>
                      <a:pt x="27857" y="59246"/>
                      <a:pt x="48907" y="28861"/>
                      <a:pt x="524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4447317" y="4759216"/>
                <a:ext cx="85439" cy="27534"/>
              </a:xfrm>
              <a:custGeom>
                <a:rect b="b" l="l" r="r" t="t"/>
                <a:pathLst>
                  <a:path extrusionOk="0" h="27534" w="85439">
                    <a:moveTo>
                      <a:pt x="85439" y="17285"/>
                    </a:moveTo>
                    <a:cubicBezTo>
                      <a:pt x="74009" y="6902"/>
                      <a:pt x="58769" y="616"/>
                      <a:pt x="43339" y="44"/>
                    </a:cubicBezTo>
                    <a:cubicBezTo>
                      <a:pt x="27908" y="-527"/>
                      <a:pt x="12287" y="4426"/>
                      <a:pt x="0" y="13951"/>
                    </a:cubicBezTo>
                    <a:cubicBezTo>
                      <a:pt x="22955" y="31763"/>
                      <a:pt x="59912" y="31191"/>
                      <a:pt x="85439" y="172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5" name="Google Shape;885;p33"/>
          <p:cNvSpPr/>
          <p:nvPr/>
        </p:nvSpPr>
        <p:spPr>
          <a:xfrm rot="-8100000">
            <a:off x="247778" y="3954418"/>
            <a:ext cx="315031" cy="230890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5"/>
          <p:cNvSpPr txBox="1"/>
          <p:nvPr>
            <p:ph type="title"/>
          </p:nvPr>
        </p:nvSpPr>
        <p:spPr>
          <a:xfrm>
            <a:off x="2170225" y="3475800"/>
            <a:ext cx="6260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9" name="Google Shape;889;p35"/>
          <p:cNvSpPr txBox="1"/>
          <p:nvPr>
            <p:ph idx="1" type="subTitle"/>
          </p:nvPr>
        </p:nvSpPr>
        <p:spPr>
          <a:xfrm>
            <a:off x="2170375" y="1135800"/>
            <a:ext cx="6260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0" name="Google Shape;890;p35"/>
          <p:cNvSpPr/>
          <p:nvPr/>
        </p:nvSpPr>
        <p:spPr>
          <a:xfrm>
            <a:off x="7625763" y="-663787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91" name="Google Shape;891;p35"/>
          <p:cNvGrpSpPr/>
          <p:nvPr/>
        </p:nvGrpSpPr>
        <p:grpSpPr>
          <a:xfrm flipH="1">
            <a:off x="7497816" y="4453744"/>
            <a:ext cx="1653298" cy="862222"/>
            <a:chOff x="3631304" y="5229712"/>
            <a:chExt cx="1965872" cy="1025234"/>
          </a:xfrm>
        </p:grpSpPr>
        <p:grpSp>
          <p:nvGrpSpPr>
            <p:cNvPr id="892" name="Google Shape;892;p35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893" name="Google Shape;893;p35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5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5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35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7" name="Google Shape;897;p35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35"/>
          <p:cNvGrpSpPr/>
          <p:nvPr/>
        </p:nvGrpSpPr>
        <p:grpSpPr>
          <a:xfrm rot="-1429027">
            <a:off x="8698711" y="2022208"/>
            <a:ext cx="1372170" cy="985477"/>
            <a:chOff x="7228263" y="2093010"/>
            <a:chExt cx="1142961" cy="820800"/>
          </a:xfrm>
        </p:grpSpPr>
        <p:sp>
          <p:nvSpPr>
            <p:cNvPr id="902" name="Google Shape;902;p35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0" name="Google Shape;910;p35"/>
          <p:cNvSpPr/>
          <p:nvPr/>
        </p:nvSpPr>
        <p:spPr>
          <a:xfrm rot="-8100000">
            <a:off x="133328" y="3774943"/>
            <a:ext cx="315031" cy="230890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1" name="Google Shape;911;p35"/>
          <p:cNvGrpSpPr/>
          <p:nvPr/>
        </p:nvGrpSpPr>
        <p:grpSpPr>
          <a:xfrm flipH="1">
            <a:off x="-1058466" y="733632"/>
            <a:ext cx="1226512" cy="880882"/>
            <a:chOff x="7228263" y="2093010"/>
            <a:chExt cx="1142961" cy="820800"/>
          </a:xfrm>
        </p:grpSpPr>
        <p:sp>
          <p:nvSpPr>
            <p:cNvPr id="912" name="Google Shape;912;p35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35"/>
          <p:cNvGrpSpPr/>
          <p:nvPr/>
        </p:nvGrpSpPr>
        <p:grpSpPr>
          <a:xfrm flipH="1">
            <a:off x="7497819" y="-359149"/>
            <a:ext cx="1130089" cy="1230718"/>
            <a:chOff x="9474740" y="1935320"/>
            <a:chExt cx="1019016" cy="1109555"/>
          </a:xfrm>
        </p:grpSpPr>
        <p:sp>
          <p:nvSpPr>
            <p:cNvPr id="921" name="Google Shape;921;p35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905087" y="258416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060388" y="-245287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8"/>
          <p:cNvGrpSpPr/>
          <p:nvPr/>
        </p:nvGrpSpPr>
        <p:grpSpPr>
          <a:xfrm rot="-2061986">
            <a:off x="2933" y="4272505"/>
            <a:ext cx="707214" cy="695916"/>
            <a:chOff x="8231479" y="4449508"/>
            <a:chExt cx="840797" cy="827366"/>
          </a:xfrm>
        </p:grpSpPr>
        <p:sp>
          <p:nvSpPr>
            <p:cNvPr id="100" name="Google Shape;100;p18"/>
            <p:cNvSpPr/>
            <p:nvPr/>
          </p:nvSpPr>
          <p:spPr>
            <a:xfrm>
              <a:off x="8231479" y="4691157"/>
              <a:ext cx="590860" cy="585717"/>
            </a:xfrm>
            <a:custGeom>
              <a:rect b="b" l="l" r="r" t="t"/>
              <a:pathLst>
                <a:path extrusionOk="0" h="585717" w="590860">
                  <a:moveTo>
                    <a:pt x="337687" y="95"/>
                  </a:moveTo>
                  <a:lnTo>
                    <a:pt x="21647" y="299466"/>
                  </a:lnTo>
                  <a:cubicBezTo>
                    <a:pt x="-6166" y="325755"/>
                    <a:pt x="-7309" y="369665"/>
                    <a:pt x="18980" y="397383"/>
                  </a:cubicBezTo>
                  <a:lnTo>
                    <a:pt x="176905" y="564070"/>
                  </a:lnTo>
                  <a:cubicBezTo>
                    <a:pt x="203194" y="591884"/>
                    <a:pt x="247104" y="593027"/>
                    <a:pt x="274821" y="566738"/>
                  </a:cubicBezTo>
                  <a:lnTo>
                    <a:pt x="590861" y="267367"/>
                  </a:lnTo>
                  <a:lnTo>
                    <a:pt x="337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8496776" y="4858987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873" y="136493"/>
                  </a:moveTo>
                  <a:lnTo>
                    <a:pt x="0" y="125158"/>
                  </a:lnTo>
                  <a:lnTo>
                    <a:pt x="16859" y="0"/>
                  </a:lnTo>
                  <a:lnTo>
                    <a:pt x="141732" y="11239"/>
                  </a:lnTo>
                  <a:lnTo>
                    <a:pt x="124873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8448865" y="4927853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968" y="136493"/>
                  </a:moveTo>
                  <a:lnTo>
                    <a:pt x="0" y="125254"/>
                  </a:lnTo>
                  <a:lnTo>
                    <a:pt x="16859" y="0"/>
                  </a:lnTo>
                  <a:lnTo>
                    <a:pt x="141732" y="11335"/>
                  </a:lnTo>
                  <a:lnTo>
                    <a:pt x="124968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8435509" y="5106172"/>
              <a:ext cx="55953" cy="55888"/>
            </a:xfrm>
            <a:custGeom>
              <a:rect b="b" l="l" r="r" t="t"/>
              <a:pathLst>
                <a:path extrusionOk="0" h="55888" w="55953">
                  <a:moveTo>
                    <a:pt x="46789" y="47804"/>
                  </a:moveTo>
                  <a:cubicBezTo>
                    <a:pt x="35359" y="58662"/>
                    <a:pt x="17642" y="58567"/>
                    <a:pt x="7260" y="47614"/>
                  </a:cubicBezTo>
                  <a:cubicBezTo>
                    <a:pt x="-3123" y="36660"/>
                    <a:pt x="-2265" y="18943"/>
                    <a:pt x="9165" y="8085"/>
                  </a:cubicBezTo>
                  <a:cubicBezTo>
                    <a:pt x="20595" y="-2774"/>
                    <a:pt x="38312" y="-2679"/>
                    <a:pt x="48693" y="8275"/>
                  </a:cubicBezTo>
                  <a:cubicBezTo>
                    <a:pt x="59076" y="19229"/>
                    <a:pt x="58218" y="36946"/>
                    <a:pt x="46789" y="4780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8359871" y="5010494"/>
              <a:ext cx="48923" cy="48935"/>
            </a:xfrm>
            <a:custGeom>
              <a:rect b="b" l="l" r="r" t="t"/>
              <a:pathLst>
                <a:path extrusionOk="0" h="48935" w="48923">
                  <a:moveTo>
                    <a:pt x="40892" y="41851"/>
                  </a:moveTo>
                  <a:cubicBezTo>
                    <a:pt x="30891" y="51376"/>
                    <a:pt x="15365" y="51281"/>
                    <a:pt x="6317" y="41660"/>
                  </a:cubicBezTo>
                  <a:cubicBezTo>
                    <a:pt x="-2732" y="32040"/>
                    <a:pt x="-1970" y="16610"/>
                    <a:pt x="8031" y="7085"/>
                  </a:cubicBezTo>
                  <a:cubicBezTo>
                    <a:pt x="18032" y="-2440"/>
                    <a:pt x="33558" y="-2345"/>
                    <a:pt x="42607" y="7275"/>
                  </a:cubicBezTo>
                  <a:cubicBezTo>
                    <a:pt x="51655" y="16895"/>
                    <a:pt x="50894" y="32326"/>
                    <a:pt x="40892" y="418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8570162" y="4801976"/>
              <a:ext cx="20486" cy="20486"/>
            </a:xfrm>
            <a:custGeom>
              <a:rect b="b" l="l" r="r" t="t"/>
              <a:pathLst>
                <a:path extrusionOk="0" h="20486" w="20486">
                  <a:moveTo>
                    <a:pt x="17292" y="17673"/>
                  </a:moveTo>
                  <a:cubicBezTo>
                    <a:pt x="13196" y="21578"/>
                    <a:pt x="6719" y="21388"/>
                    <a:pt x="2814" y="17292"/>
                  </a:cubicBezTo>
                  <a:cubicBezTo>
                    <a:pt x="-1091" y="13196"/>
                    <a:pt x="-901" y="6719"/>
                    <a:pt x="3195" y="2814"/>
                  </a:cubicBezTo>
                  <a:cubicBezTo>
                    <a:pt x="7291" y="-1092"/>
                    <a:pt x="13768" y="-901"/>
                    <a:pt x="17673" y="3195"/>
                  </a:cubicBezTo>
                  <a:cubicBezTo>
                    <a:pt x="21578" y="7291"/>
                    <a:pt x="21387" y="13767"/>
                    <a:pt x="17292" y="1767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8231575" y="4449508"/>
              <a:ext cx="840701" cy="827366"/>
            </a:xfrm>
            <a:custGeom>
              <a:rect b="b" l="l" r="r" t="t"/>
              <a:pathLst>
                <a:path extrusionOk="0" h="827366" w="840701">
                  <a:moveTo>
                    <a:pt x="840701" y="366331"/>
                  </a:moveTo>
                  <a:lnTo>
                    <a:pt x="493706" y="0"/>
                  </a:lnTo>
                  <a:lnTo>
                    <a:pt x="347688" y="138303"/>
                  </a:lnTo>
                  <a:lnTo>
                    <a:pt x="355022" y="225361"/>
                  </a:lnTo>
                  <a:lnTo>
                    <a:pt x="21647" y="541115"/>
                  </a:lnTo>
                  <a:cubicBezTo>
                    <a:pt x="-6166" y="567404"/>
                    <a:pt x="-7309" y="611314"/>
                    <a:pt x="18980" y="639032"/>
                  </a:cubicBezTo>
                  <a:lnTo>
                    <a:pt x="176905" y="805719"/>
                  </a:lnTo>
                  <a:cubicBezTo>
                    <a:pt x="203193" y="833533"/>
                    <a:pt x="247104" y="834676"/>
                    <a:pt x="274821" y="808387"/>
                  </a:cubicBezTo>
                  <a:lnTo>
                    <a:pt x="608196" y="492633"/>
                  </a:lnTo>
                  <a:lnTo>
                    <a:pt x="679825" y="518731"/>
                  </a:lnTo>
                  <a:lnTo>
                    <a:pt x="840701" y="36633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" name="Google Shape;107;p18"/>
            <p:cNvGrpSpPr/>
            <p:nvPr/>
          </p:nvGrpSpPr>
          <p:grpSpPr>
            <a:xfrm>
              <a:off x="8600612" y="4606302"/>
              <a:ext cx="328394" cy="330014"/>
              <a:chOff x="8600612" y="4606302"/>
              <a:chExt cx="328394" cy="330014"/>
            </a:xfrm>
          </p:grpSpPr>
          <p:sp>
            <p:nvSpPr>
              <p:cNvPr id="108" name="Google Shape;108;p18"/>
              <p:cNvSpPr/>
              <p:nvPr/>
            </p:nvSpPr>
            <p:spPr>
              <a:xfrm>
                <a:off x="8600612" y="4606302"/>
                <a:ext cx="180661" cy="174089"/>
              </a:xfrm>
              <a:custGeom>
                <a:rect b="b" l="l" r="r" t="t"/>
                <a:pathLst>
                  <a:path extrusionOk="0" h="174089" w="180661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8"/>
              <p:cNvSpPr/>
              <p:nvPr/>
            </p:nvSpPr>
            <p:spPr>
              <a:xfrm>
                <a:off x="8677955" y="46880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8"/>
              <p:cNvSpPr/>
              <p:nvPr/>
            </p:nvSpPr>
            <p:spPr>
              <a:xfrm>
                <a:off x="8748344" y="47622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4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7" y="8464"/>
                    </a:cubicBezTo>
                    <a:lnTo>
                      <a:pt x="173247" y="8464"/>
                    </a:lnTo>
                    <a:cubicBezTo>
                      <a:pt x="183533" y="19322"/>
                      <a:pt x="183057" y="36753"/>
                      <a:pt x="172198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" name="Google Shape;111;p18"/>
          <p:cNvGrpSpPr/>
          <p:nvPr/>
        </p:nvGrpSpPr>
        <p:grpSpPr>
          <a:xfrm rot="-9006643">
            <a:off x="8632608" y="2653198"/>
            <a:ext cx="1133795" cy="835649"/>
            <a:chOff x="5212365" y="188022"/>
            <a:chExt cx="1272807" cy="938106"/>
          </a:xfrm>
        </p:grpSpPr>
        <p:sp>
          <p:nvSpPr>
            <p:cNvPr id="112" name="Google Shape;112;p18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 flipH="1" rot="10110363">
            <a:off x="-540826" y="2282994"/>
            <a:ext cx="971543" cy="716063"/>
            <a:chOff x="5212365" y="188022"/>
            <a:chExt cx="1272807" cy="938106"/>
          </a:xfrm>
        </p:grpSpPr>
        <p:sp>
          <p:nvSpPr>
            <p:cNvPr id="121" name="Google Shape;121;p18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8"/>
          <p:cNvSpPr/>
          <p:nvPr/>
        </p:nvSpPr>
        <p:spPr>
          <a:xfrm rot="4471414">
            <a:off x="8409174" y="4215616"/>
            <a:ext cx="383979" cy="281244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/>
          <p:nvPr/>
        </p:nvSpPr>
        <p:spPr>
          <a:xfrm rot="-3439002">
            <a:off x="8664253" y="368636"/>
            <a:ext cx="329651" cy="241605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 rot="-1455013">
            <a:off x="7961314" y="4185660"/>
            <a:ext cx="1279688" cy="1330635"/>
            <a:chOff x="56780" y="4336431"/>
            <a:chExt cx="792158" cy="823695"/>
          </a:xfrm>
        </p:grpSpPr>
        <p:grpSp>
          <p:nvGrpSpPr>
            <p:cNvPr id="132" name="Google Shape;132;p18"/>
            <p:cNvGrpSpPr/>
            <p:nvPr/>
          </p:nvGrpSpPr>
          <p:grpSpPr>
            <a:xfrm rot="3573451">
              <a:off x="135559" y="4475339"/>
              <a:ext cx="634600" cy="545879"/>
              <a:chOff x="6377195" y="2350389"/>
              <a:chExt cx="1325370" cy="1140075"/>
            </a:xfrm>
          </p:grpSpPr>
          <p:grpSp>
            <p:nvGrpSpPr>
              <p:cNvPr id="133" name="Google Shape;133;p18"/>
              <p:cNvGrpSpPr/>
              <p:nvPr/>
            </p:nvGrpSpPr>
            <p:grpSpPr>
              <a:xfrm>
                <a:off x="6377195" y="2350389"/>
                <a:ext cx="1325370" cy="1140075"/>
                <a:chOff x="6377195" y="2350389"/>
                <a:chExt cx="1325370" cy="1140075"/>
              </a:xfrm>
            </p:grpSpPr>
            <p:sp>
              <p:nvSpPr>
                <p:cNvPr id="134" name="Google Shape;134;p18"/>
                <p:cNvSpPr/>
                <p:nvPr/>
              </p:nvSpPr>
              <p:spPr>
                <a:xfrm>
                  <a:off x="6412039" y="2367438"/>
                  <a:ext cx="1290526" cy="1123026"/>
                </a:xfrm>
                <a:custGeom>
                  <a:rect b="b" l="l" r="r" t="t"/>
                  <a:pathLst>
                    <a:path extrusionOk="0" h="1123026" w="1290526">
                      <a:moveTo>
                        <a:pt x="906780" y="860679"/>
                      </a:moveTo>
                      <a:cubicBezTo>
                        <a:pt x="481108" y="1236631"/>
                        <a:pt x="74200" y="1117473"/>
                        <a:pt x="0" y="1052036"/>
                      </a:cubicBezTo>
                      <a:lnTo>
                        <a:pt x="1257395" y="0"/>
                      </a:lnTo>
                      <a:cubicBezTo>
                        <a:pt x="1257395" y="0"/>
                        <a:pt x="1449896" y="381095"/>
                        <a:pt x="906875" y="8606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135;p18"/>
                <p:cNvSpPr/>
                <p:nvPr/>
              </p:nvSpPr>
              <p:spPr>
                <a:xfrm>
                  <a:off x="6377195" y="2350389"/>
                  <a:ext cx="1298218" cy="1089185"/>
                </a:xfrm>
                <a:custGeom>
                  <a:rect b="b" l="l" r="r" t="t"/>
                  <a:pathLst>
                    <a:path extrusionOk="0" h="1089185" w="1298218">
                      <a:moveTo>
                        <a:pt x="6936" y="1040510"/>
                      </a:moveTo>
                      <a:cubicBezTo>
                        <a:pt x="-105364" y="870203"/>
                        <a:pt x="1181750" y="-91346"/>
                        <a:pt x="1284619" y="7048"/>
                      </a:cubicBezTo>
                      <a:cubicBezTo>
                        <a:pt x="1440734" y="156400"/>
                        <a:pt x="205246" y="1341215"/>
                        <a:pt x="6936" y="10405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36;p18"/>
                <p:cNvSpPr/>
                <p:nvPr/>
              </p:nvSpPr>
              <p:spPr>
                <a:xfrm>
                  <a:off x="6452840" y="2410514"/>
                  <a:ext cx="1148701" cy="960578"/>
                </a:xfrm>
                <a:custGeom>
                  <a:rect b="b" l="l" r="r" t="t"/>
                  <a:pathLst>
                    <a:path extrusionOk="0" h="960578" w="1148701">
                      <a:moveTo>
                        <a:pt x="1119059" y="108086"/>
                      </a:moveTo>
                      <a:cubicBezTo>
                        <a:pt x="972088" y="361070"/>
                        <a:pt x="320388" y="951810"/>
                        <a:pt x="79024" y="960478"/>
                      </a:cubicBezTo>
                      <a:cubicBezTo>
                        <a:pt x="45305" y="961716"/>
                        <a:pt x="19493" y="951524"/>
                        <a:pt x="4253" y="927426"/>
                      </a:cubicBezTo>
                      <a:cubicBezTo>
                        <a:pt x="-78043" y="796839"/>
                        <a:pt x="1060385" y="-68603"/>
                        <a:pt x="1139633" y="4358"/>
                      </a:cubicBezTo>
                      <a:cubicBezTo>
                        <a:pt x="1157444" y="20741"/>
                        <a:pt x="1148205" y="57698"/>
                        <a:pt x="1119059" y="108086"/>
                      </a:cubicBezTo>
                      <a:close/>
                    </a:path>
                  </a:pathLst>
                </a:custGeom>
                <a:solidFill>
                  <a:srgbClr val="47270C"/>
                </a:solidFill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18"/>
                <p:cNvSpPr/>
                <p:nvPr/>
              </p:nvSpPr>
              <p:spPr>
                <a:xfrm>
                  <a:off x="6531864" y="2518599"/>
                  <a:ext cx="1040034" cy="852392"/>
                </a:xfrm>
                <a:custGeom>
                  <a:rect b="b" l="l" r="r" t="t"/>
                  <a:pathLst>
                    <a:path extrusionOk="0" h="852392" w="1040034">
                      <a:moveTo>
                        <a:pt x="1040035" y="0"/>
                      </a:moveTo>
                      <a:cubicBezTo>
                        <a:pt x="893064" y="252984"/>
                        <a:pt x="241363" y="843725"/>
                        <a:pt x="0" y="852392"/>
                      </a:cubicBezTo>
                      <a:cubicBezTo>
                        <a:pt x="88297" y="662178"/>
                        <a:pt x="783527" y="122206"/>
                        <a:pt x="1040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" name="Google Shape;138;p18"/>
              <p:cNvGrpSpPr/>
              <p:nvPr/>
            </p:nvGrpSpPr>
            <p:grpSpPr>
              <a:xfrm>
                <a:off x="6846774" y="2719284"/>
                <a:ext cx="225270" cy="373045"/>
                <a:chOff x="6846774" y="2719284"/>
                <a:chExt cx="225270" cy="373045"/>
              </a:xfrm>
            </p:grpSpPr>
            <p:sp>
              <p:nvSpPr>
                <p:cNvPr id="139" name="Google Shape;139;p18"/>
                <p:cNvSpPr/>
                <p:nvPr/>
              </p:nvSpPr>
              <p:spPr>
                <a:xfrm>
                  <a:off x="6846774" y="2719284"/>
                  <a:ext cx="225270" cy="373045"/>
                </a:xfrm>
                <a:custGeom>
                  <a:rect b="b" l="l" r="r" t="t"/>
                  <a:pathLst>
                    <a:path extrusionOk="0" h="373045" w="225270">
                      <a:moveTo>
                        <a:pt x="202963" y="293091"/>
                      </a:moveTo>
                      <a:cubicBezTo>
                        <a:pt x="208297" y="285471"/>
                        <a:pt x="212869" y="277375"/>
                        <a:pt x="216394" y="268517"/>
                      </a:cubicBezTo>
                      <a:cubicBezTo>
                        <a:pt x="232015" y="229464"/>
                        <a:pt x="225347" y="182982"/>
                        <a:pt x="209345" y="145073"/>
                      </a:cubicBezTo>
                      <a:cubicBezTo>
                        <a:pt x="189152" y="97448"/>
                        <a:pt x="154195" y="57919"/>
                        <a:pt x="119715" y="19343"/>
                      </a:cubicBezTo>
                      <a:cubicBezTo>
                        <a:pt x="111904" y="10580"/>
                        <a:pt x="102856" y="1150"/>
                        <a:pt x="91140" y="102"/>
                      </a:cubicBezTo>
                      <a:cubicBezTo>
                        <a:pt x="81139" y="-850"/>
                        <a:pt x="71328" y="4960"/>
                        <a:pt x="65422" y="13151"/>
                      </a:cubicBezTo>
                      <a:cubicBezTo>
                        <a:pt x="59517" y="21343"/>
                        <a:pt x="57136" y="31535"/>
                        <a:pt x="56469" y="41536"/>
                      </a:cubicBezTo>
                      <a:cubicBezTo>
                        <a:pt x="54564" y="69063"/>
                        <a:pt x="64565" y="97638"/>
                        <a:pt x="56278" y="124022"/>
                      </a:cubicBezTo>
                      <a:cubicBezTo>
                        <a:pt x="50468" y="142691"/>
                        <a:pt x="36371" y="157360"/>
                        <a:pt x="25608" y="173648"/>
                      </a:cubicBezTo>
                      <a:cubicBezTo>
                        <a:pt x="-110" y="212605"/>
                        <a:pt x="-7063" y="263468"/>
                        <a:pt x="7510" y="307855"/>
                      </a:cubicBezTo>
                      <a:cubicBezTo>
                        <a:pt x="26846" y="367005"/>
                        <a:pt x="88663" y="394533"/>
                        <a:pt x="139432" y="353480"/>
                      </a:cubicBezTo>
                      <a:cubicBezTo>
                        <a:pt x="162006" y="335287"/>
                        <a:pt x="186199" y="316904"/>
                        <a:pt x="202963" y="293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18"/>
                <p:cNvSpPr/>
                <p:nvPr/>
              </p:nvSpPr>
              <p:spPr>
                <a:xfrm>
                  <a:off x="6894664" y="2800181"/>
                  <a:ext cx="108966" cy="200516"/>
                </a:xfrm>
                <a:custGeom>
                  <a:rect b="b" l="l" r="r" t="t"/>
                  <a:pathLst>
                    <a:path extrusionOk="0" h="200516" w="108966">
                      <a:moveTo>
                        <a:pt x="41346" y="17694"/>
                      </a:moveTo>
                      <a:cubicBezTo>
                        <a:pt x="40488" y="25885"/>
                        <a:pt x="43060" y="33981"/>
                        <a:pt x="44489" y="42078"/>
                      </a:cubicBezTo>
                      <a:cubicBezTo>
                        <a:pt x="48013" y="62842"/>
                        <a:pt x="42965" y="85035"/>
                        <a:pt x="30868" y="102276"/>
                      </a:cubicBezTo>
                      <a:cubicBezTo>
                        <a:pt x="25058" y="110562"/>
                        <a:pt x="17723" y="117706"/>
                        <a:pt x="11532" y="125802"/>
                      </a:cubicBezTo>
                      <a:cubicBezTo>
                        <a:pt x="5341" y="133899"/>
                        <a:pt x="293" y="143328"/>
                        <a:pt x="7" y="153520"/>
                      </a:cubicBezTo>
                      <a:cubicBezTo>
                        <a:pt x="-279" y="167141"/>
                        <a:pt x="8103" y="179428"/>
                        <a:pt x="17247" y="189525"/>
                      </a:cubicBezTo>
                      <a:cubicBezTo>
                        <a:pt x="23153" y="196002"/>
                        <a:pt x="31535" y="202574"/>
                        <a:pt x="39917" y="199907"/>
                      </a:cubicBezTo>
                      <a:cubicBezTo>
                        <a:pt x="46489" y="197811"/>
                        <a:pt x="50108" y="190668"/>
                        <a:pt x="56109" y="187239"/>
                      </a:cubicBezTo>
                      <a:cubicBezTo>
                        <a:pt x="67825" y="180381"/>
                        <a:pt x="83541" y="189239"/>
                        <a:pt x="96019" y="183810"/>
                      </a:cubicBezTo>
                      <a:cubicBezTo>
                        <a:pt x="106401" y="179333"/>
                        <a:pt x="110592" y="166093"/>
                        <a:pt x="108402" y="154949"/>
                      </a:cubicBezTo>
                      <a:cubicBezTo>
                        <a:pt x="106211" y="143805"/>
                        <a:pt x="99353" y="134280"/>
                        <a:pt x="92876" y="125040"/>
                      </a:cubicBezTo>
                      <a:cubicBezTo>
                        <a:pt x="86399" y="115801"/>
                        <a:pt x="79922" y="105800"/>
                        <a:pt x="78779" y="94560"/>
                      </a:cubicBezTo>
                      <a:cubicBezTo>
                        <a:pt x="77636" y="82749"/>
                        <a:pt x="82589" y="71319"/>
                        <a:pt x="85161" y="59699"/>
                      </a:cubicBezTo>
                      <a:cubicBezTo>
                        <a:pt x="87923" y="47697"/>
                        <a:pt x="88113" y="34934"/>
                        <a:pt x="83732" y="23504"/>
                      </a:cubicBezTo>
                      <a:cubicBezTo>
                        <a:pt x="79922" y="13598"/>
                        <a:pt x="70873" y="2549"/>
                        <a:pt x="59919" y="263"/>
                      </a:cubicBezTo>
                      <a:cubicBezTo>
                        <a:pt x="50108" y="-1833"/>
                        <a:pt x="42393" y="9026"/>
                        <a:pt x="41441" y="176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" name="Google Shape;141;p18"/>
              <p:cNvGrpSpPr/>
              <p:nvPr/>
            </p:nvGrpSpPr>
            <p:grpSpPr>
              <a:xfrm>
                <a:off x="6576997" y="2984907"/>
                <a:ext cx="231202" cy="249078"/>
                <a:chOff x="6576997" y="2984907"/>
                <a:chExt cx="231202" cy="249078"/>
              </a:xfrm>
            </p:grpSpPr>
            <p:sp>
              <p:nvSpPr>
                <p:cNvPr id="142" name="Google Shape;142;p18"/>
                <p:cNvSpPr/>
                <p:nvPr/>
              </p:nvSpPr>
              <p:spPr>
                <a:xfrm>
                  <a:off x="6576997" y="2984907"/>
                  <a:ext cx="231202" cy="249078"/>
                </a:xfrm>
                <a:custGeom>
                  <a:rect b="b" l="l" r="r" t="t"/>
                  <a:pathLst>
                    <a:path extrusionOk="0" h="249078" w="231202">
                      <a:moveTo>
                        <a:pt x="7921" y="60806"/>
                      </a:moveTo>
                      <a:cubicBezTo>
                        <a:pt x="3539" y="68902"/>
                        <a:pt x="-271" y="77761"/>
                        <a:pt x="15" y="87000"/>
                      </a:cubicBezTo>
                      <a:cubicBezTo>
                        <a:pt x="777" y="107193"/>
                        <a:pt x="20113" y="120813"/>
                        <a:pt x="31352" y="137578"/>
                      </a:cubicBezTo>
                      <a:cubicBezTo>
                        <a:pt x="41925" y="153198"/>
                        <a:pt x="45640" y="172344"/>
                        <a:pt x="50783" y="190537"/>
                      </a:cubicBezTo>
                      <a:cubicBezTo>
                        <a:pt x="55927" y="208729"/>
                        <a:pt x="63356" y="227494"/>
                        <a:pt x="78596" y="238638"/>
                      </a:cubicBezTo>
                      <a:cubicBezTo>
                        <a:pt x="90407" y="247210"/>
                        <a:pt x="105743" y="250163"/>
                        <a:pt x="120221" y="248734"/>
                      </a:cubicBezTo>
                      <a:cubicBezTo>
                        <a:pt x="145367" y="246258"/>
                        <a:pt x="167655" y="231780"/>
                        <a:pt x="188039" y="216826"/>
                      </a:cubicBezTo>
                      <a:cubicBezTo>
                        <a:pt x="205755" y="203776"/>
                        <a:pt x="224043" y="188536"/>
                        <a:pt x="229568" y="167200"/>
                      </a:cubicBezTo>
                      <a:cubicBezTo>
                        <a:pt x="234711" y="147198"/>
                        <a:pt x="227186" y="125576"/>
                        <a:pt x="214423" y="109383"/>
                      </a:cubicBezTo>
                      <a:cubicBezTo>
                        <a:pt x="201659" y="93096"/>
                        <a:pt x="184229" y="81285"/>
                        <a:pt x="166798" y="70140"/>
                      </a:cubicBezTo>
                      <a:cubicBezTo>
                        <a:pt x="149367" y="58996"/>
                        <a:pt x="131555" y="48138"/>
                        <a:pt x="117363" y="33088"/>
                      </a:cubicBezTo>
                      <a:cubicBezTo>
                        <a:pt x="109648" y="24897"/>
                        <a:pt x="103076" y="15562"/>
                        <a:pt x="94217" y="8418"/>
                      </a:cubicBezTo>
                      <a:cubicBezTo>
                        <a:pt x="76882" y="-5488"/>
                        <a:pt x="64214" y="-630"/>
                        <a:pt x="48688" y="11847"/>
                      </a:cubicBezTo>
                      <a:cubicBezTo>
                        <a:pt x="32019" y="25278"/>
                        <a:pt x="18017" y="42042"/>
                        <a:pt x="7730" y="608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18"/>
                <p:cNvSpPr/>
                <p:nvPr/>
              </p:nvSpPr>
              <p:spPr>
                <a:xfrm>
                  <a:off x="6625812" y="3036687"/>
                  <a:ext cx="123616" cy="148133"/>
                </a:xfrm>
                <a:custGeom>
                  <a:rect b="b" l="l" r="r" t="t"/>
                  <a:pathLst>
                    <a:path extrusionOk="0" h="148133" w="123616">
                      <a:moveTo>
                        <a:pt x="18351" y="98656"/>
                      </a:moveTo>
                      <a:cubicBezTo>
                        <a:pt x="16827" y="106086"/>
                        <a:pt x="15970" y="114087"/>
                        <a:pt x="19209" y="120945"/>
                      </a:cubicBezTo>
                      <a:cubicBezTo>
                        <a:pt x="23114" y="129327"/>
                        <a:pt x="31972" y="133994"/>
                        <a:pt x="40259" y="138090"/>
                      </a:cubicBezTo>
                      <a:cubicBezTo>
                        <a:pt x="52832" y="144281"/>
                        <a:pt x="66929" y="150758"/>
                        <a:pt x="80454" y="147043"/>
                      </a:cubicBezTo>
                      <a:cubicBezTo>
                        <a:pt x="90551" y="144281"/>
                        <a:pt x="98361" y="136280"/>
                        <a:pt x="105600" y="128660"/>
                      </a:cubicBezTo>
                      <a:cubicBezTo>
                        <a:pt x="111125" y="122850"/>
                        <a:pt x="116649" y="116944"/>
                        <a:pt x="120173" y="109800"/>
                      </a:cubicBezTo>
                      <a:cubicBezTo>
                        <a:pt x="123698" y="102657"/>
                        <a:pt x="125031" y="93989"/>
                        <a:pt x="121697" y="86750"/>
                      </a:cubicBezTo>
                      <a:cubicBezTo>
                        <a:pt x="116363" y="75034"/>
                        <a:pt x="101695" y="71224"/>
                        <a:pt x="88931" y="69605"/>
                      </a:cubicBezTo>
                      <a:cubicBezTo>
                        <a:pt x="76168" y="67986"/>
                        <a:pt x="61690" y="66462"/>
                        <a:pt x="53689" y="56365"/>
                      </a:cubicBezTo>
                      <a:cubicBezTo>
                        <a:pt x="42735" y="42744"/>
                        <a:pt x="50451" y="-12405"/>
                        <a:pt x="19018" y="2549"/>
                      </a:cubicBezTo>
                      <a:cubicBezTo>
                        <a:pt x="11112" y="6264"/>
                        <a:pt x="4159" y="14169"/>
                        <a:pt x="1302" y="22456"/>
                      </a:cubicBezTo>
                      <a:cubicBezTo>
                        <a:pt x="-2699" y="34267"/>
                        <a:pt x="3111" y="40458"/>
                        <a:pt x="10731" y="48840"/>
                      </a:cubicBezTo>
                      <a:cubicBezTo>
                        <a:pt x="25304" y="64747"/>
                        <a:pt x="22256" y="79035"/>
                        <a:pt x="18256" y="98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4" name="Google Shape;144;p18"/>
              <p:cNvSpPr/>
              <p:nvPr/>
            </p:nvSpPr>
            <p:spPr>
              <a:xfrm>
                <a:off x="6684081" y="2988717"/>
                <a:ext cx="283120" cy="194987"/>
              </a:xfrm>
              <a:custGeom>
                <a:rect b="b" l="l" r="r" t="t"/>
                <a:pathLst>
                  <a:path extrusionOk="0" h="194987" w="283120">
                    <a:moveTo>
                      <a:pt x="45236" y="171772"/>
                    </a:moveTo>
                    <a:cubicBezTo>
                      <a:pt x="22090" y="155484"/>
                      <a:pt x="3993" y="131005"/>
                      <a:pt x="564" y="102906"/>
                    </a:cubicBezTo>
                    <a:cubicBezTo>
                      <a:pt x="-2103" y="81284"/>
                      <a:pt x="4945" y="59282"/>
                      <a:pt x="16375" y="40708"/>
                    </a:cubicBezTo>
                    <a:cubicBezTo>
                      <a:pt x="26567" y="24230"/>
                      <a:pt x="40950" y="9466"/>
                      <a:pt x="59333" y="3370"/>
                    </a:cubicBezTo>
                    <a:cubicBezTo>
                      <a:pt x="76002" y="-2155"/>
                      <a:pt x="94290" y="-59"/>
                      <a:pt x="111435" y="3751"/>
                    </a:cubicBezTo>
                    <a:cubicBezTo>
                      <a:pt x="128580" y="7656"/>
                      <a:pt x="145439" y="13181"/>
                      <a:pt x="162965" y="14705"/>
                    </a:cubicBezTo>
                    <a:cubicBezTo>
                      <a:pt x="182682" y="16324"/>
                      <a:pt x="202398" y="12609"/>
                      <a:pt x="222211" y="13181"/>
                    </a:cubicBezTo>
                    <a:cubicBezTo>
                      <a:pt x="241927" y="13752"/>
                      <a:pt x="263168" y="19848"/>
                      <a:pt x="274598" y="35945"/>
                    </a:cubicBezTo>
                    <a:cubicBezTo>
                      <a:pt x="282599" y="47280"/>
                      <a:pt x="284599" y="62139"/>
                      <a:pt x="282123" y="75760"/>
                    </a:cubicBezTo>
                    <a:cubicBezTo>
                      <a:pt x="279646" y="89381"/>
                      <a:pt x="273074" y="102049"/>
                      <a:pt x="265359" y="113574"/>
                    </a:cubicBezTo>
                    <a:cubicBezTo>
                      <a:pt x="224020" y="175487"/>
                      <a:pt x="150773" y="211015"/>
                      <a:pt x="77716" y="187869"/>
                    </a:cubicBezTo>
                    <a:cubicBezTo>
                      <a:pt x="66381" y="184345"/>
                      <a:pt x="55332" y="178725"/>
                      <a:pt x="45141" y="1715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" name="Google Shape;145;p18"/>
              <p:cNvGrpSpPr/>
              <p:nvPr/>
            </p:nvGrpSpPr>
            <p:grpSpPr>
              <a:xfrm>
                <a:off x="7134982" y="2529956"/>
                <a:ext cx="259882" cy="189388"/>
                <a:chOff x="7134982" y="2529956"/>
                <a:chExt cx="259882" cy="189388"/>
              </a:xfrm>
            </p:grpSpPr>
            <p:sp>
              <p:nvSpPr>
                <p:cNvPr id="146" name="Google Shape;146;p18"/>
                <p:cNvSpPr/>
                <p:nvPr/>
              </p:nvSpPr>
              <p:spPr>
                <a:xfrm>
                  <a:off x="7134982" y="2529956"/>
                  <a:ext cx="259882" cy="189388"/>
                </a:xfrm>
                <a:custGeom>
                  <a:rect b="b" l="l" r="r" t="t"/>
                  <a:pathLst>
                    <a:path extrusionOk="0" h="189388" w="259882">
                      <a:moveTo>
                        <a:pt x="206125" y="170857"/>
                      </a:moveTo>
                      <a:cubicBezTo>
                        <a:pt x="222604" y="160665"/>
                        <a:pt x="238701" y="148854"/>
                        <a:pt x="249179" y="132566"/>
                      </a:cubicBezTo>
                      <a:cubicBezTo>
                        <a:pt x="259656" y="116278"/>
                        <a:pt x="263752" y="94752"/>
                        <a:pt x="255465" y="77226"/>
                      </a:cubicBezTo>
                      <a:cubicBezTo>
                        <a:pt x="245369" y="56080"/>
                        <a:pt x="220794" y="46269"/>
                        <a:pt x="197839" y="41888"/>
                      </a:cubicBezTo>
                      <a:cubicBezTo>
                        <a:pt x="174884" y="37507"/>
                        <a:pt x="150500" y="36363"/>
                        <a:pt x="130211" y="24743"/>
                      </a:cubicBezTo>
                      <a:cubicBezTo>
                        <a:pt x="116876" y="17123"/>
                        <a:pt x="105732" y="5121"/>
                        <a:pt x="90873" y="1311"/>
                      </a:cubicBezTo>
                      <a:cubicBezTo>
                        <a:pt x="77633" y="-2118"/>
                        <a:pt x="63536" y="1597"/>
                        <a:pt x="51344" y="7598"/>
                      </a:cubicBezTo>
                      <a:cubicBezTo>
                        <a:pt x="22674" y="21695"/>
                        <a:pt x="386" y="50841"/>
                        <a:pt x="5" y="82845"/>
                      </a:cubicBezTo>
                      <a:cubicBezTo>
                        <a:pt x="-376" y="115516"/>
                        <a:pt x="21626" y="145234"/>
                        <a:pt x="49440" y="162570"/>
                      </a:cubicBezTo>
                      <a:cubicBezTo>
                        <a:pt x="96588" y="191907"/>
                        <a:pt x="157644" y="200765"/>
                        <a:pt x="206125" y="1708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18"/>
                <p:cNvSpPr/>
                <p:nvPr/>
              </p:nvSpPr>
              <p:spPr>
                <a:xfrm>
                  <a:off x="7183732" y="2567817"/>
                  <a:ext cx="146844" cy="97967"/>
                </a:xfrm>
                <a:custGeom>
                  <a:rect b="b" l="l" r="r" t="t"/>
                  <a:pathLst>
                    <a:path extrusionOk="0" h="97967" w="146844">
                      <a:moveTo>
                        <a:pt x="99082" y="30126"/>
                      </a:moveTo>
                      <a:cubicBezTo>
                        <a:pt x="88891" y="31269"/>
                        <a:pt x="78699" y="32698"/>
                        <a:pt x="68603" y="31936"/>
                      </a:cubicBezTo>
                      <a:cubicBezTo>
                        <a:pt x="58411" y="31174"/>
                        <a:pt x="48028" y="28125"/>
                        <a:pt x="40504" y="21172"/>
                      </a:cubicBezTo>
                      <a:cubicBezTo>
                        <a:pt x="35837" y="16981"/>
                        <a:pt x="32503" y="11457"/>
                        <a:pt x="28121" y="7075"/>
                      </a:cubicBezTo>
                      <a:cubicBezTo>
                        <a:pt x="23740" y="2599"/>
                        <a:pt x="17644" y="-926"/>
                        <a:pt x="11453" y="217"/>
                      </a:cubicBezTo>
                      <a:cubicBezTo>
                        <a:pt x="1737" y="2027"/>
                        <a:pt x="-2454" y="14886"/>
                        <a:pt x="1451" y="23935"/>
                      </a:cubicBezTo>
                      <a:cubicBezTo>
                        <a:pt x="5357" y="32983"/>
                        <a:pt x="14310" y="38698"/>
                        <a:pt x="23168" y="43080"/>
                      </a:cubicBezTo>
                      <a:cubicBezTo>
                        <a:pt x="32026" y="47461"/>
                        <a:pt x="41551" y="51176"/>
                        <a:pt x="48219" y="58415"/>
                      </a:cubicBezTo>
                      <a:cubicBezTo>
                        <a:pt x="56887" y="67750"/>
                        <a:pt x="59744" y="81751"/>
                        <a:pt x="69269" y="90229"/>
                      </a:cubicBezTo>
                      <a:cubicBezTo>
                        <a:pt x="91177" y="109564"/>
                        <a:pt x="125657" y="88704"/>
                        <a:pt x="141564" y="70893"/>
                      </a:cubicBezTo>
                      <a:cubicBezTo>
                        <a:pt x="149470" y="62035"/>
                        <a:pt x="147850" y="51748"/>
                        <a:pt x="140992" y="42413"/>
                      </a:cubicBezTo>
                      <a:cubicBezTo>
                        <a:pt x="130991" y="28792"/>
                        <a:pt x="114418" y="28602"/>
                        <a:pt x="99082" y="302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" name="Google Shape;148;p18"/>
              <p:cNvSpPr/>
              <p:nvPr/>
            </p:nvSpPr>
            <p:spPr>
              <a:xfrm>
                <a:off x="7009328" y="2607631"/>
                <a:ext cx="291874" cy="326078"/>
              </a:xfrm>
              <a:custGeom>
                <a:rect b="b" l="l" r="r" t="t"/>
                <a:pathLst>
                  <a:path extrusionOk="0" h="326078" w="291874">
                    <a:moveTo>
                      <a:pt x="175189" y="309970"/>
                    </a:moveTo>
                    <a:cubicBezTo>
                      <a:pt x="147566" y="323877"/>
                      <a:pt x="115372" y="329782"/>
                      <a:pt x="85082" y="323686"/>
                    </a:cubicBezTo>
                    <a:cubicBezTo>
                      <a:pt x="54697" y="317590"/>
                      <a:pt x="26598" y="298921"/>
                      <a:pt x="11454" y="271870"/>
                    </a:cubicBezTo>
                    <a:cubicBezTo>
                      <a:pt x="-3596" y="244819"/>
                      <a:pt x="-4262" y="209577"/>
                      <a:pt x="12121" y="183383"/>
                    </a:cubicBezTo>
                    <a:cubicBezTo>
                      <a:pt x="25360" y="162142"/>
                      <a:pt x="47839" y="148331"/>
                      <a:pt x="63937" y="129186"/>
                    </a:cubicBezTo>
                    <a:cubicBezTo>
                      <a:pt x="79081" y="111279"/>
                      <a:pt x="88321" y="89181"/>
                      <a:pt x="98798" y="68226"/>
                    </a:cubicBezTo>
                    <a:cubicBezTo>
                      <a:pt x="109275" y="47271"/>
                      <a:pt x="121944" y="26221"/>
                      <a:pt x="141565" y="13267"/>
                    </a:cubicBezTo>
                    <a:cubicBezTo>
                      <a:pt x="166807" y="-3402"/>
                      <a:pt x="201001" y="-3973"/>
                      <a:pt x="228148" y="9361"/>
                    </a:cubicBezTo>
                    <a:cubicBezTo>
                      <a:pt x="255294" y="22601"/>
                      <a:pt x="275391" y="48319"/>
                      <a:pt x="284821" y="77084"/>
                    </a:cubicBezTo>
                    <a:cubicBezTo>
                      <a:pt x="294251" y="105850"/>
                      <a:pt x="293679" y="137282"/>
                      <a:pt x="286345" y="166619"/>
                    </a:cubicBezTo>
                    <a:cubicBezTo>
                      <a:pt x="271486" y="226532"/>
                      <a:pt x="230910" y="282157"/>
                      <a:pt x="175093" y="310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" name="Google Shape;149;p18"/>
              <p:cNvGrpSpPr/>
              <p:nvPr/>
            </p:nvGrpSpPr>
            <p:grpSpPr>
              <a:xfrm>
                <a:off x="6651116" y="2532935"/>
                <a:ext cx="830871" cy="734314"/>
                <a:chOff x="6651116" y="2532935"/>
                <a:chExt cx="830871" cy="734314"/>
              </a:xfrm>
            </p:grpSpPr>
            <p:sp>
              <p:nvSpPr>
                <p:cNvPr id="150" name="Google Shape;150;p18"/>
                <p:cNvSpPr/>
                <p:nvPr/>
              </p:nvSpPr>
              <p:spPr>
                <a:xfrm>
                  <a:off x="7324132" y="2684427"/>
                  <a:ext cx="61647" cy="78298"/>
                </a:xfrm>
                <a:custGeom>
                  <a:rect b="b" l="l" r="r" t="t"/>
                  <a:pathLst>
                    <a:path extrusionOk="0" h="78298" w="61647">
                      <a:moveTo>
                        <a:pt x="18785" y="78203"/>
                      </a:moveTo>
                      <a:cubicBezTo>
                        <a:pt x="11452" y="72107"/>
                        <a:pt x="3736" y="65439"/>
                        <a:pt x="1069" y="56296"/>
                      </a:cubicBezTo>
                      <a:cubicBezTo>
                        <a:pt x="-1121" y="48866"/>
                        <a:pt x="307" y="40865"/>
                        <a:pt x="3070" y="33626"/>
                      </a:cubicBezTo>
                      <a:cubicBezTo>
                        <a:pt x="7546" y="22196"/>
                        <a:pt x="15452" y="11909"/>
                        <a:pt x="26120" y="5813"/>
                      </a:cubicBezTo>
                      <a:cubicBezTo>
                        <a:pt x="36788" y="-283"/>
                        <a:pt x="50218" y="-1902"/>
                        <a:pt x="61648" y="2479"/>
                      </a:cubicBezTo>
                      <a:cubicBezTo>
                        <a:pt x="58791" y="12100"/>
                        <a:pt x="55266" y="21720"/>
                        <a:pt x="50313" y="30483"/>
                      </a:cubicBezTo>
                      <a:cubicBezTo>
                        <a:pt x="41741" y="29149"/>
                        <a:pt x="32597" y="34769"/>
                        <a:pt x="28120" y="42198"/>
                      </a:cubicBezTo>
                      <a:cubicBezTo>
                        <a:pt x="23643" y="49628"/>
                        <a:pt x="24119" y="59725"/>
                        <a:pt x="29263" y="66773"/>
                      </a:cubicBezTo>
                      <a:cubicBezTo>
                        <a:pt x="25929" y="69250"/>
                        <a:pt x="21548" y="75155"/>
                        <a:pt x="18785" y="782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18"/>
                <p:cNvSpPr/>
                <p:nvPr/>
              </p:nvSpPr>
              <p:spPr>
                <a:xfrm>
                  <a:off x="6793303" y="3150295"/>
                  <a:ext cx="61648" cy="78298"/>
                </a:xfrm>
                <a:custGeom>
                  <a:rect b="b" l="l" r="r" t="t"/>
                  <a:pathLst>
                    <a:path extrusionOk="0" h="78298" w="61648">
                      <a:moveTo>
                        <a:pt x="18786" y="78203"/>
                      </a:moveTo>
                      <a:cubicBezTo>
                        <a:pt x="11451" y="72107"/>
                        <a:pt x="3736" y="65439"/>
                        <a:pt x="1069" y="56295"/>
                      </a:cubicBezTo>
                      <a:cubicBezTo>
                        <a:pt x="-1122" y="48866"/>
                        <a:pt x="307" y="40865"/>
                        <a:pt x="3069" y="33626"/>
                      </a:cubicBezTo>
                      <a:cubicBezTo>
                        <a:pt x="7546" y="22196"/>
                        <a:pt x="15452" y="11909"/>
                        <a:pt x="26120" y="5813"/>
                      </a:cubicBezTo>
                      <a:cubicBezTo>
                        <a:pt x="36788" y="-283"/>
                        <a:pt x="50218" y="-1902"/>
                        <a:pt x="61648" y="2479"/>
                      </a:cubicBezTo>
                      <a:cubicBezTo>
                        <a:pt x="58791" y="12100"/>
                        <a:pt x="55267" y="21720"/>
                        <a:pt x="50313" y="30483"/>
                      </a:cubicBezTo>
                      <a:cubicBezTo>
                        <a:pt x="41741" y="29149"/>
                        <a:pt x="32597" y="34769"/>
                        <a:pt x="28120" y="42199"/>
                      </a:cubicBezTo>
                      <a:cubicBezTo>
                        <a:pt x="23643" y="49628"/>
                        <a:pt x="24120" y="59725"/>
                        <a:pt x="29263" y="66773"/>
                      </a:cubicBezTo>
                      <a:cubicBezTo>
                        <a:pt x="25929" y="69250"/>
                        <a:pt x="21548" y="75155"/>
                        <a:pt x="18786" y="782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18"/>
                <p:cNvSpPr/>
                <p:nvPr/>
              </p:nvSpPr>
              <p:spPr>
                <a:xfrm>
                  <a:off x="6651116" y="3213544"/>
                  <a:ext cx="82776" cy="53705"/>
                </a:xfrm>
                <a:custGeom>
                  <a:rect b="b" l="l" r="r" t="t"/>
                  <a:pathLst>
                    <a:path extrusionOk="0" h="53705" w="82776">
                      <a:moveTo>
                        <a:pt x="80105" y="0"/>
                      </a:moveTo>
                      <a:cubicBezTo>
                        <a:pt x="82296" y="9334"/>
                        <a:pt x="84392" y="19240"/>
                        <a:pt x="80963" y="28194"/>
                      </a:cubicBezTo>
                      <a:cubicBezTo>
                        <a:pt x="78200" y="35433"/>
                        <a:pt x="72199" y="40957"/>
                        <a:pt x="65627" y="45053"/>
                      </a:cubicBezTo>
                      <a:cubicBezTo>
                        <a:pt x="55150" y="51530"/>
                        <a:pt x="42577" y="54864"/>
                        <a:pt x="30385" y="53340"/>
                      </a:cubicBezTo>
                      <a:cubicBezTo>
                        <a:pt x="18193" y="51816"/>
                        <a:pt x="6477" y="44958"/>
                        <a:pt x="0" y="34576"/>
                      </a:cubicBezTo>
                      <a:cubicBezTo>
                        <a:pt x="8096" y="28670"/>
                        <a:pt x="16764" y="23146"/>
                        <a:pt x="25908" y="19145"/>
                      </a:cubicBezTo>
                      <a:cubicBezTo>
                        <a:pt x="32004" y="25337"/>
                        <a:pt x="42672" y="26384"/>
                        <a:pt x="50673" y="23241"/>
                      </a:cubicBezTo>
                      <a:cubicBezTo>
                        <a:pt x="58674" y="20098"/>
                        <a:pt x="64484" y="11716"/>
                        <a:pt x="64579" y="3048"/>
                      </a:cubicBezTo>
                      <a:cubicBezTo>
                        <a:pt x="68771" y="3048"/>
                        <a:pt x="75819" y="953"/>
                        <a:pt x="79915" y="1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18"/>
                <p:cNvSpPr/>
                <p:nvPr/>
              </p:nvSpPr>
              <p:spPr>
                <a:xfrm>
                  <a:off x="7422070" y="2532935"/>
                  <a:ext cx="59917" cy="79676"/>
                </a:xfrm>
                <a:custGeom>
                  <a:rect b="b" l="l" r="r" t="t"/>
                  <a:pathLst>
                    <a:path extrusionOk="0" h="79676" w="59917">
                      <a:moveTo>
                        <a:pt x="0" y="5572"/>
                      </a:moveTo>
                      <a:cubicBezTo>
                        <a:pt x="8859" y="2143"/>
                        <a:pt x="18479" y="-1476"/>
                        <a:pt x="27813" y="619"/>
                      </a:cubicBezTo>
                      <a:cubicBezTo>
                        <a:pt x="35338" y="2238"/>
                        <a:pt x="41720" y="7382"/>
                        <a:pt x="46673" y="13287"/>
                      </a:cubicBezTo>
                      <a:cubicBezTo>
                        <a:pt x="54579" y="22717"/>
                        <a:pt x="59722" y="34623"/>
                        <a:pt x="59913" y="46911"/>
                      </a:cubicBezTo>
                      <a:cubicBezTo>
                        <a:pt x="60103" y="59198"/>
                        <a:pt x="55150" y="71771"/>
                        <a:pt x="45720" y="79676"/>
                      </a:cubicBezTo>
                      <a:cubicBezTo>
                        <a:pt x="38672" y="72533"/>
                        <a:pt x="32004" y="64818"/>
                        <a:pt x="26670" y="56245"/>
                      </a:cubicBezTo>
                      <a:cubicBezTo>
                        <a:pt x="31909" y="49387"/>
                        <a:pt x="31433" y="38624"/>
                        <a:pt x="27051" y="31099"/>
                      </a:cubicBezTo>
                      <a:cubicBezTo>
                        <a:pt x="22670" y="23574"/>
                        <a:pt x="13621" y="19097"/>
                        <a:pt x="5049" y="20241"/>
                      </a:cubicBezTo>
                      <a:cubicBezTo>
                        <a:pt x="4477" y="16145"/>
                        <a:pt x="1429" y="9477"/>
                        <a:pt x="0" y="54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18"/>
                <p:cNvSpPr/>
                <p:nvPr/>
              </p:nvSpPr>
              <p:spPr>
                <a:xfrm>
                  <a:off x="7018739" y="2968436"/>
                  <a:ext cx="70432" cy="71752"/>
                </a:xfrm>
                <a:custGeom>
                  <a:rect b="b" l="l" r="r" t="t"/>
                  <a:pathLst>
                    <a:path extrusionOk="0" h="71752" w="70432">
                      <a:moveTo>
                        <a:pt x="70433" y="12126"/>
                      </a:moveTo>
                      <a:cubicBezTo>
                        <a:pt x="62717" y="6412"/>
                        <a:pt x="54431" y="506"/>
                        <a:pt x="44906" y="30"/>
                      </a:cubicBezTo>
                      <a:cubicBezTo>
                        <a:pt x="37190" y="-351"/>
                        <a:pt x="29761" y="2983"/>
                        <a:pt x="23379" y="7364"/>
                      </a:cubicBezTo>
                      <a:cubicBezTo>
                        <a:pt x="13283" y="14413"/>
                        <a:pt x="5187" y="24604"/>
                        <a:pt x="1757" y="36415"/>
                      </a:cubicBezTo>
                      <a:cubicBezTo>
                        <a:pt x="-1671" y="48226"/>
                        <a:pt x="-148" y="61656"/>
                        <a:pt x="6901" y="71753"/>
                      </a:cubicBezTo>
                      <a:cubicBezTo>
                        <a:pt x="15569" y="66705"/>
                        <a:pt x="24046" y="60990"/>
                        <a:pt x="31380" y="54132"/>
                      </a:cubicBezTo>
                      <a:cubicBezTo>
                        <a:pt x="28142" y="46131"/>
                        <a:pt x="31380" y="35939"/>
                        <a:pt x="37571" y="29748"/>
                      </a:cubicBezTo>
                      <a:cubicBezTo>
                        <a:pt x="43763" y="23652"/>
                        <a:pt x="53669" y="21651"/>
                        <a:pt x="61670" y="24985"/>
                      </a:cubicBezTo>
                      <a:cubicBezTo>
                        <a:pt x="63289" y="21080"/>
                        <a:pt x="68051" y="15555"/>
                        <a:pt x="70433" y="121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5" name="Google Shape;155;p18"/>
            <p:cNvSpPr/>
            <p:nvPr/>
          </p:nvSpPr>
          <p:spPr>
            <a:xfrm>
              <a:off x="357624" y="4678458"/>
              <a:ext cx="190892" cy="139941"/>
            </a:xfrm>
            <a:custGeom>
              <a:rect b="b" l="l" r="r" t="t"/>
              <a:pathLst>
                <a:path extrusionOk="0" h="291543" w="397692">
                  <a:moveTo>
                    <a:pt x="143470" y="185848"/>
                  </a:moveTo>
                  <a:cubicBezTo>
                    <a:pt x="157853" y="214899"/>
                    <a:pt x="178522" y="240998"/>
                    <a:pt x="204811" y="259952"/>
                  </a:cubicBezTo>
                  <a:cubicBezTo>
                    <a:pt x="233291" y="280526"/>
                    <a:pt x="268343" y="292528"/>
                    <a:pt x="303585" y="291480"/>
                  </a:cubicBezTo>
                  <a:cubicBezTo>
                    <a:pt x="338828" y="290433"/>
                    <a:pt x="373689" y="275859"/>
                    <a:pt x="397693" y="250142"/>
                  </a:cubicBezTo>
                  <a:cubicBezTo>
                    <a:pt x="366546" y="239759"/>
                    <a:pt x="341019" y="216423"/>
                    <a:pt x="315111" y="196325"/>
                  </a:cubicBezTo>
                  <a:cubicBezTo>
                    <a:pt x="289203" y="176228"/>
                    <a:pt x="260532" y="156892"/>
                    <a:pt x="227862" y="154130"/>
                  </a:cubicBezTo>
                  <a:cubicBezTo>
                    <a:pt x="201096" y="151844"/>
                    <a:pt x="175665" y="162607"/>
                    <a:pt x="150805" y="173561"/>
                  </a:cubicBezTo>
                  <a:cubicBezTo>
                    <a:pt x="128802" y="159083"/>
                    <a:pt x="108418" y="142319"/>
                    <a:pt x="90035" y="123459"/>
                  </a:cubicBezTo>
                  <a:cubicBezTo>
                    <a:pt x="108894" y="126888"/>
                    <a:pt x="128135" y="127555"/>
                    <a:pt x="147185" y="125745"/>
                  </a:cubicBezTo>
                  <a:cubicBezTo>
                    <a:pt x="183475" y="148415"/>
                    <a:pt x="231672" y="149177"/>
                    <a:pt x="270343" y="130603"/>
                  </a:cubicBezTo>
                  <a:cubicBezTo>
                    <a:pt x="309777" y="111648"/>
                    <a:pt x="339114" y="74310"/>
                    <a:pt x="352163" y="32400"/>
                  </a:cubicBezTo>
                  <a:cubicBezTo>
                    <a:pt x="327589" y="33638"/>
                    <a:pt x="300919" y="28876"/>
                    <a:pt x="276249" y="30114"/>
                  </a:cubicBezTo>
                  <a:cubicBezTo>
                    <a:pt x="251674" y="31257"/>
                    <a:pt x="226719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2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8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 rot="2843405">
            <a:off x="-602432" y="564366"/>
            <a:ext cx="1094748" cy="767592"/>
            <a:chOff x="5626798" y="4028096"/>
            <a:chExt cx="1031378" cy="723160"/>
          </a:xfrm>
        </p:grpSpPr>
        <p:sp>
          <p:nvSpPr>
            <p:cNvPr id="157" name="Google Shape;157;p18"/>
            <p:cNvSpPr/>
            <p:nvPr/>
          </p:nvSpPr>
          <p:spPr>
            <a:xfrm>
              <a:off x="5626808" y="4028096"/>
              <a:ext cx="1031368" cy="723160"/>
            </a:xfrm>
            <a:custGeom>
              <a:rect b="b" l="l" r="r" t="t"/>
              <a:pathLst>
                <a:path extrusionOk="0" h="723160" w="1031368">
                  <a:moveTo>
                    <a:pt x="1023833" y="126232"/>
                  </a:moveTo>
                  <a:cubicBezTo>
                    <a:pt x="1126227" y="324638"/>
                    <a:pt x="153438" y="860990"/>
                    <a:pt x="30947" y="690017"/>
                  </a:cubicBezTo>
                  <a:cubicBezTo>
                    <a:pt x="11135" y="662299"/>
                    <a:pt x="-1153" y="617055"/>
                    <a:pt x="86" y="562001"/>
                  </a:cubicBezTo>
                  <a:cubicBezTo>
                    <a:pt x="2943" y="415506"/>
                    <a:pt x="100003" y="199669"/>
                    <a:pt x="397659" y="59938"/>
                  </a:cubicBezTo>
                  <a:cubicBezTo>
                    <a:pt x="590826" y="-30835"/>
                    <a:pt x="806091" y="-5785"/>
                    <a:pt x="929249" y="51270"/>
                  </a:cubicBezTo>
                  <a:cubicBezTo>
                    <a:pt x="976493" y="73177"/>
                    <a:pt x="1010117" y="99752"/>
                    <a:pt x="1023833" y="126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626798" y="4028150"/>
              <a:ext cx="948241" cy="634424"/>
            </a:xfrm>
            <a:custGeom>
              <a:rect b="b" l="l" r="r" t="t"/>
              <a:pathLst>
                <a:path extrusionOk="0" h="634424" w="948241">
                  <a:moveTo>
                    <a:pt x="929164" y="51216"/>
                  </a:moveTo>
                  <a:cubicBezTo>
                    <a:pt x="926878" y="97127"/>
                    <a:pt x="962120" y="145133"/>
                    <a:pt x="942023" y="186662"/>
                  </a:cubicBezTo>
                  <a:cubicBezTo>
                    <a:pt x="930878" y="209617"/>
                    <a:pt x="905923" y="222190"/>
                    <a:pt x="881729" y="230191"/>
                  </a:cubicBezTo>
                  <a:cubicBezTo>
                    <a:pt x="857441" y="238097"/>
                    <a:pt x="831628" y="243336"/>
                    <a:pt x="810959" y="258290"/>
                  </a:cubicBezTo>
                  <a:cubicBezTo>
                    <a:pt x="755142" y="298390"/>
                    <a:pt x="760381" y="388306"/>
                    <a:pt x="709517" y="434693"/>
                  </a:cubicBezTo>
                  <a:cubicBezTo>
                    <a:pt x="660749" y="479270"/>
                    <a:pt x="581597" y="465744"/>
                    <a:pt x="524161" y="498320"/>
                  </a:cubicBezTo>
                  <a:cubicBezTo>
                    <a:pt x="484156" y="520894"/>
                    <a:pt x="456914" y="564614"/>
                    <a:pt x="413099" y="578235"/>
                  </a:cubicBezTo>
                  <a:cubicBezTo>
                    <a:pt x="380619" y="588331"/>
                    <a:pt x="345662" y="579664"/>
                    <a:pt x="311944" y="574425"/>
                  </a:cubicBezTo>
                  <a:cubicBezTo>
                    <a:pt x="278321" y="569091"/>
                    <a:pt x="240221" y="568519"/>
                    <a:pt x="214408" y="590617"/>
                  </a:cubicBezTo>
                  <a:cubicBezTo>
                    <a:pt x="194596" y="607572"/>
                    <a:pt x="179165" y="638147"/>
                    <a:pt x="153353" y="634051"/>
                  </a:cubicBezTo>
                  <a:cubicBezTo>
                    <a:pt x="133350" y="630908"/>
                    <a:pt x="123920" y="608239"/>
                    <a:pt x="108585" y="595094"/>
                  </a:cubicBezTo>
                  <a:cubicBezTo>
                    <a:pt x="92964" y="581664"/>
                    <a:pt x="71438" y="578521"/>
                    <a:pt x="51054" y="575949"/>
                  </a:cubicBezTo>
                  <a:cubicBezTo>
                    <a:pt x="33433" y="573663"/>
                    <a:pt x="14859" y="571186"/>
                    <a:pt x="0" y="562042"/>
                  </a:cubicBezTo>
                  <a:cubicBezTo>
                    <a:pt x="381" y="544897"/>
                    <a:pt x="2000" y="526895"/>
                    <a:pt x="5048" y="508131"/>
                  </a:cubicBezTo>
                  <a:cubicBezTo>
                    <a:pt x="11811" y="467078"/>
                    <a:pt x="25527" y="422501"/>
                    <a:pt x="47911" y="376972"/>
                  </a:cubicBezTo>
                  <a:cubicBezTo>
                    <a:pt x="66961" y="338205"/>
                    <a:pt x="92488" y="298771"/>
                    <a:pt x="125349" y="260005"/>
                  </a:cubicBezTo>
                  <a:cubicBezTo>
                    <a:pt x="141542" y="241050"/>
                    <a:pt x="159353" y="222285"/>
                    <a:pt x="179261" y="203807"/>
                  </a:cubicBezTo>
                  <a:cubicBezTo>
                    <a:pt x="191834" y="192186"/>
                    <a:pt x="205264" y="180661"/>
                    <a:pt x="219361" y="169231"/>
                  </a:cubicBezTo>
                  <a:cubicBezTo>
                    <a:pt x="254889" y="140847"/>
                    <a:pt x="295561" y="113605"/>
                    <a:pt x="341757" y="88174"/>
                  </a:cubicBezTo>
                  <a:cubicBezTo>
                    <a:pt x="359474" y="78458"/>
                    <a:pt x="378047" y="69028"/>
                    <a:pt x="397574" y="59884"/>
                  </a:cubicBezTo>
                  <a:cubicBezTo>
                    <a:pt x="409099" y="54455"/>
                    <a:pt x="420815" y="49407"/>
                    <a:pt x="432530" y="44835"/>
                  </a:cubicBezTo>
                  <a:cubicBezTo>
                    <a:pt x="461105" y="33500"/>
                    <a:pt x="489966" y="24642"/>
                    <a:pt x="518922" y="17784"/>
                  </a:cubicBezTo>
                  <a:cubicBezTo>
                    <a:pt x="542925" y="12164"/>
                    <a:pt x="566928" y="7973"/>
                    <a:pt x="590645" y="5020"/>
                  </a:cubicBezTo>
                  <a:cubicBezTo>
                    <a:pt x="637985" y="-695"/>
                    <a:pt x="684371" y="-1361"/>
                    <a:pt x="728377" y="2163"/>
                  </a:cubicBezTo>
                  <a:cubicBezTo>
                    <a:pt x="747332" y="3591"/>
                    <a:pt x="765810" y="5782"/>
                    <a:pt x="783717" y="8640"/>
                  </a:cubicBezTo>
                  <a:cubicBezTo>
                    <a:pt x="820293" y="14450"/>
                    <a:pt x="854202" y="22927"/>
                    <a:pt x="884587" y="33405"/>
                  </a:cubicBezTo>
                  <a:cubicBezTo>
                    <a:pt x="900589" y="38834"/>
                    <a:pt x="915543" y="44835"/>
                    <a:pt x="929354" y="51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165746" y="4028245"/>
              <a:ext cx="189333" cy="254872"/>
            </a:xfrm>
            <a:custGeom>
              <a:rect b="b" l="l" r="r" t="t"/>
              <a:pathLst>
                <a:path extrusionOk="0" h="254872" w="189333">
                  <a:moveTo>
                    <a:pt x="189333" y="2068"/>
                  </a:moveTo>
                  <a:cubicBezTo>
                    <a:pt x="179618" y="12069"/>
                    <a:pt x="171331" y="23499"/>
                    <a:pt x="164759" y="35881"/>
                  </a:cubicBezTo>
                  <a:cubicBezTo>
                    <a:pt x="139232" y="84268"/>
                    <a:pt x="141518" y="142752"/>
                    <a:pt x="120658" y="193425"/>
                  </a:cubicBezTo>
                  <a:cubicBezTo>
                    <a:pt x="113705" y="210475"/>
                    <a:pt x="103894" y="226667"/>
                    <a:pt x="89797" y="238478"/>
                  </a:cubicBezTo>
                  <a:cubicBezTo>
                    <a:pt x="75605" y="250194"/>
                    <a:pt x="56745" y="257147"/>
                    <a:pt x="38552" y="254194"/>
                  </a:cubicBezTo>
                  <a:cubicBezTo>
                    <a:pt x="20360" y="251146"/>
                    <a:pt x="3786" y="237145"/>
                    <a:pt x="643" y="218952"/>
                  </a:cubicBezTo>
                  <a:cubicBezTo>
                    <a:pt x="-2024" y="204283"/>
                    <a:pt x="3977" y="189424"/>
                    <a:pt x="11787" y="176756"/>
                  </a:cubicBezTo>
                  <a:cubicBezTo>
                    <a:pt x="19693" y="164088"/>
                    <a:pt x="29504" y="152658"/>
                    <a:pt x="36076" y="139323"/>
                  </a:cubicBezTo>
                  <a:cubicBezTo>
                    <a:pt x="55983" y="98651"/>
                    <a:pt x="41982" y="48835"/>
                    <a:pt x="51602" y="5020"/>
                  </a:cubicBezTo>
                  <a:cubicBezTo>
                    <a:pt x="98941" y="-695"/>
                    <a:pt x="145328" y="-1362"/>
                    <a:pt x="189333" y="2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846254" y="4116323"/>
              <a:ext cx="163746" cy="345344"/>
            </a:xfrm>
            <a:custGeom>
              <a:rect b="b" l="l" r="r" t="t"/>
              <a:pathLst>
                <a:path extrusionOk="0" h="345344" w="163746">
                  <a:moveTo>
                    <a:pt x="0" y="81058"/>
                  </a:moveTo>
                  <a:cubicBezTo>
                    <a:pt x="35528" y="52673"/>
                    <a:pt x="76200" y="25432"/>
                    <a:pt x="122396" y="0"/>
                  </a:cubicBezTo>
                  <a:cubicBezTo>
                    <a:pt x="122301" y="8954"/>
                    <a:pt x="123349" y="18097"/>
                    <a:pt x="125254" y="26861"/>
                  </a:cubicBezTo>
                  <a:cubicBezTo>
                    <a:pt x="129064" y="44863"/>
                    <a:pt x="135731" y="62008"/>
                    <a:pt x="141637" y="79438"/>
                  </a:cubicBezTo>
                  <a:cubicBezTo>
                    <a:pt x="154210" y="116300"/>
                    <a:pt x="163354" y="154686"/>
                    <a:pt x="163735" y="193643"/>
                  </a:cubicBezTo>
                  <a:cubicBezTo>
                    <a:pt x="164116" y="232600"/>
                    <a:pt x="155257" y="272224"/>
                    <a:pt x="133826" y="304895"/>
                  </a:cubicBezTo>
                  <a:cubicBezTo>
                    <a:pt x="124015" y="319945"/>
                    <a:pt x="111062" y="333851"/>
                    <a:pt x="94488" y="340900"/>
                  </a:cubicBezTo>
                  <a:cubicBezTo>
                    <a:pt x="77819" y="347948"/>
                    <a:pt x="57150" y="346996"/>
                    <a:pt x="43339" y="335280"/>
                  </a:cubicBezTo>
                  <a:cubicBezTo>
                    <a:pt x="29242" y="323279"/>
                    <a:pt x="25146" y="302705"/>
                    <a:pt x="27718" y="284321"/>
                  </a:cubicBezTo>
                  <a:cubicBezTo>
                    <a:pt x="30194" y="265843"/>
                    <a:pt x="38005" y="248698"/>
                    <a:pt x="44005" y="231172"/>
                  </a:cubicBezTo>
                  <a:cubicBezTo>
                    <a:pt x="49911" y="213550"/>
                    <a:pt x="54007" y="194405"/>
                    <a:pt x="48673" y="176594"/>
                  </a:cubicBezTo>
                  <a:cubicBezTo>
                    <a:pt x="43434" y="158877"/>
                    <a:pt x="29718" y="145161"/>
                    <a:pt x="19336" y="129730"/>
                  </a:cubicBezTo>
                  <a:cubicBezTo>
                    <a:pt x="9525" y="115062"/>
                    <a:pt x="3143" y="98393"/>
                    <a:pt x="0" y="8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059328" y="4045933"/>
              <a:ext cx="86391" cy="103667"/>
            </a:xfrm>
            <a:custGeom>
              <a:rect b="b" l="l" r="r" t="t"/>
              <a:pathLst>
                <a:path extrusionOk="0" h="103667" w="86391">
                  <a:moveTo>
                    <a:pt x="86392" y="0"/>
                  </a:moveTo>
                  <a:cubicBezTo>
                    <a:pt x="83915" y="30766"/>
                    <a:pt x="84677" y="62579"/>
                    <a:pt x="66294" y="86201"/>
                  </a:cubicBezTo>
                  <a:cubicBezTo>
                    <a:pt x="54578" y="101060"/>
                    <a:pt x="31813" y="109919"/>
                    <a:pt x="16764" y="98393"/>
                  </a:cubicBezTo>
                  <a:cubicBezTo>
                    <a:pt x="6287" y="90297"/>
                    <a:pt x="3810" y="75533"/>
                    <a:pt x="3620" y="62294"/>
                  </a:cubicBezTo>
                  <a:cubicBezTo>
                    <a:pt x="3429" y="50387"/>
                    <a:pt x="4191" y="38005"/>
                    <a:pt x="0" y="27051"/>
                  </a:cubicBezTo>
                  <a:cubicBezTo>
                    <a:pt x="28575" y="15716"/>
                    <a:pt x="57436" y="6858"/>
                    <a:pt x="86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5752147" y="4231861"/>
              <a:ext cx="85564" cy="194402"/>
            </a:xfrm>
            <a:custGeom>
              <a:rect b="b" l="l" r="r" t="t"/>
              <a:pathLst>
                <a:path extrusionOk="0" h="194402" w="85564">
                  <a:moveTo>
                    <a:pt x="54007" y="0"/>
                  </a:moveTo>
                  <a:cubicBezTo>
                    <a:pt x="63818" y="32099"/>
                    <a:pt x="73057" y="64389"/>
                    <a:pt x="80296" y="97060"/>
                  </a:cubicBezTo>
                  <a:cubicBezTo>
                    <a:pt x="83534" y="111823"/>
                    <a:pt x="86392" y="126778"/>
                    <a:pt x="85344" y="141827"/>
                  </a:cubicBezTo>
                  <a:cubicBezTo>
                    <a:pt x="84392" y="156877"/>
                    <a:pt x="79153" y="172117"/>
                    <a:pt x="68294" y="182689"/>
                  </a:cubicBezTo>
                  <a:cubicBezTo>
                    <a:pt x="57531" y="193072"/>
                    <a:pt x="40386" y="197834"/>
                    <a:pt x="26765" y="191643"/>
                  </a:cubicBezTo>
                  <a:cubicBezTo>
                    <a:pt x="14192" y="185928"/>
                    <a:pt x="6477" y="172688"/>
                    <a:pt x="3620" y="159163"/>
                  </a:cubicBezTo>
                  <a:cubicBezTo>
                    <a:pt x="857" y="145637"/>
                    <a:pt x="2096" y="131731"/>
                    <a:pt x="2667" y="117920"/>
                  </a:cubicBezTo>
                  <a:cubicBezTo>
                    <a:pt x="3429" y="97346"/>
                    <a:pt x="2572" y="76676"/>
                    <a:pt x="0" y="56293"/>
                  </a:cubicBezTo>
                  <a:cubicBezTo>
                    <a:pt x="16193" y="37338"/>
                    <a:pt x="34004" y="18574"/>
                    <a:pt x="53912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385854" y="4036789"/>
              <a:ext cx="125435" cy="106013"/>
            </a:xfrm>
            <a:custGeom>
              <a:rect b="b" l="l" r="r" t="t"/>
              <a:pathLst>
                <a:path extrusionOk="0" h="106013" w="125435">
                  <a:moveTo>
                    <a:pt x="125435" y="24670"/>
                  </a:moveTo>
                  <a:cubicBezTo>
                    <a:pt x="112577" y="45053"/>
                    <a:pt x="100670" y="66389"/>
                    <a:pt x="84192" y="83915"/>
                  </a:cubicBezTo>
                  <a:cubicBezTo>
                    <a:pt x="73334" y="95631"/>
                    <a:pt x="59237" y="105918"/>
                    <a:pt x="43139" y="106013"/>
                  </a:cubicBezTo>
                  <a:cubicBezTo>
                    <a:pt x="23232" y="106109"/>
                    <a:pt x="5801" y="88963"/>
                    <a:pt x="1420" y="69532"/>
                  </a:cubicBezTo>
                  <a:cubicBezTo>
                    <a:pt x="-3057" y="50102"/>
                    <a:pt x="3515" y="29432"/>
                    <a:pt x="14660" y="12859"/>
                  </a:cubicBezTo>
                  <a:cubicBezTo>
                    <a:pt x="17708" y="8382"/>
                    <a:pt x="21041" y="4096"/>
                    <a:pt x="24566" y="0"/>
                  </a:cubicBezTo>
                  <a:cubicBezTo>
                    <a:pt x="61142" y="5810"/>
                    <a:pt x="95051" y="14288"/>
                    <a:pt x="125435" y="247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5631846" y="4405026"/>
              <a:ext cx="107222" cy="132228"/>
            </a:xfrm>
            <a:custGeom>
              <a:rect b="b" l="l" r="r" t="t"/>
              <a:pathLst>
                <a:path extrusionOk="0" h="132228" w="107222">
                  <a:moveTo>
                    <a:pt x="106585" y="79438"/>
                  </a:moveTo>
                  <a:cubicBezTo>
                    <a:pt x="108204" y="88582"/>
                    <a:pt x="106871" y="98679"/>
                    <a:pt x="101060" y="105918"/>
                  </a:cubicBezTo>
                  <a:cubicBezTo>
                    <a:pt x="94679" y="114014"/>
                    <a:pt x="84106" y="117634"/>
                    <a:pt x="74104" y="120682"/>
                  </a:cubicBezTo>
                  <a:cubicBezTo>
                    <a:pt x="50006" y="127921"/>
                    <a:pt x="24575" y="134969"/>
                    <a:pt x="0" y="131159"/>
                  </a:cubicBezTo>
                  <a:cubicBezTo>
                    <a:pt x="6763" y="90106"/>
                    <a:pt x="20479" y="45529"/>
                    <a:pt x="42863" y="0"/>
                  </a:cubicBezTo>
                  <a:cubicBezTo>
                    <a:pt x="63722" y="14192"/>
                    <a:pt x="81725" y="32671"/>
                    <a:pt x="95345" y="54007"/>
                  </a:cubicBezTo>
                  <a:cubicBezTo>
                    <a:pt x="100298" y="61817"/>
                    <a:pt x="104775" y="70199"/>
                    <a:pt x="106585" y="79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6"/>
          <p:cNvSpPr txBox="1"/>
          <p:nvPr>
            <p:ph idx="1" type="subTitle"/>
          </p:nvPr>
        </p:nvSpPr>
        <p:spPr>
          <a:xfrm>
            <a:off x="719900" y="166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6"/>
          <p:cNvSpPr txBox="1"/>
          <p:nvPr>
            <p:ph idx="2" type="subTitle"/>
          </p:nvPr>
        </p:nvSpPr>
        <p:spPr>
          <a:xfrm>
            <a:off x="719900" y="1355650"/>
            <a:ext cx="7704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9" name="Google Shape;929;p36"/>
          <p:cNvSpPr txBox="1"/>
          <p:nvPr>
            <p:ph idx="3" type="subTitle"/>
          </p:nvPr>
        </p:nvSpPr>
        <p:spPr>
          <a:xfrm>
            <a:off x="719900" y="2758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6"/>
          <p:cNvSpPr txBox="1"/>
          <p:nvPr>
            <p:ph idx="4" type="subTitle"/>
          </p:nvPr>
        </p:nvSpPr>
        <p:spPr>
          <a:xfrm>
            <a:off x="719900" y="2447450"/>
            <a:ext cx="7704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1" name="Google Shape;931;p36"/>
          <p:cNvSpPr txBox="1"/>
          <p:nvPr>
            <p:ph idx="5" type="subTitle"/>
          </p:nvPr>
        </p:nvSpPr>
        <p:spPr>
          <a:xfrm>
            <a:off x="719900" y="3849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36"/>
          <p:cNvSpPr txBox="1"/>
          <p:nvPr>
            <p:ph idx="6" type="subTitle"/>
          </p:nvPr>
        </p:nvSpPr>
        <p:spPr>
          <a:xfrm>
            <a:off x="719900" y="3539250"/>
            <a:ext cx="7704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3" name="Google Shape;933;p36"/>
          <p:cNvSpPr/>
          <p:nvPr/>
        </p:nvSpPr>
        <p:spPr>
          <a:xfrm>
            <a:off x="-905087" y="258416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34" name="Google Shape;934;p36"/>
          <p:cNvGrpSpPr/>
          <p:nvPr/>
        </p:nvGrpSpPr>
        <p:grpSpPr>
          <a:xfrm rot="-2061986">
            <a:off x="2933" y="4272505"/>
            <a:ext cx="707214" cy="695916"/>
            <a:chOff x="8231479" y="4449508"/>
            <a:chExt cx="840797" cy="827366"/>
          </a:xfrm>
        </p:grpSpPr>
        <p:sp>
          <p:nvSpPr>
            <p:cNvPr id="935" name="Google Shape;935;p36"/>
            <p:cNvSpPr/>
            <p:nvPr/>
          </p:nvSpPr>
          <p:spPr>
            <a:xfrm>
              <a:off x="8231479" y="4691157"/>
              <a:ext cx="590860" cy="585717"/>
            </a:xfrm>
            <a:custGeom>
              <a:rect b="b" l="l" r="r" t="t"/>
              <a:pathLst>
                <a:path extrusionOk="0" h="585717" w="590860">
                  <a:moveTo>
                    <a:pt x="337687" y="95"/>
                  </a:moveTo>
                  <a:lnTo>
                    <a:pt x="21647" y="299466"/>
                  </a:lnTo>
                  <a:cubicBezTo>
                    <a:pt x="-6166" y="325755"/>
                    <a:pt x="-7309" y="369665"/>
                    <a:pt x="18980" y="397383"/>
                  </a:cubicBezTo>
                  <a:lnTo>
                    <a:pt x="176905" y="564070"/>
                  </a:lnTo>
                  <a:cubicBezTo>
                    <a:pt x="203194" y="591884"/>
                    <a:pt x="247104" y="593027"/>
                    <a:pt x="274821" y="566738"/>
                  </a:cubicBezTo>
                  <a:lnTo>
                    <a:pt x="590861" y="267367"/>
                  </a:lnTo>
                  <a:lnTo>
                    <a:pt x="337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8496776" y="4858987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873" y="136493"/>
                  </a:moveTo>
                  <a:lnTo>
                    <a:pt x="0" y="125158"/>
                  </a:lnTo>
                  <a:lnTo>
                    <a:pt x="16859" y="0"/>
                  </a:lnTo>
                  <a:lnTo>
                    <a:pt x="141732" y="11239"/>
                  </a:lnTo>
                  <a:lnTo>
                    <a:pt x="124873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8448865" y="4927853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968" y="136493"/>
                  </a:moveTo>
                  <a:lnTo>
                    <a:pt x="0" y="125254"/>
                  </a:lnTo>
                  <a:lnTo>
                    <a:pt x="16859" y="0"/>
                  </a:lnTo>
                  <a:lnTo>
                    <a:pt x="141732" y="11335"/>
                  </a:lnTo>
                  <a:lnTo>
                    <a:pt x="124968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8435509" y="5106172"/>
              <a:ext cx="55953" cy="55888"/>
            </a:xfrm>
            <a:custGeom>
              <a:rect b="b" l="l" r="r" t="t"/>
              <a:pathLst>
                <a:path extrusionOk="0" h="55888" w="55953">
                  <a:moveTo>
                    <a:pt x="46789" y="47804"/>
                  </a:moveTo>
                  <a:cubicBezTo>
                    <a:pt x="35359" y="58662"/>
                    <a:pt x="17642" y="58567"/>
                    <a:pt x="7260" y="47614"/>
                  </a:cubicBezTo>
                  <a:cubicBezTo>
                    <a:pt x="-3123" y="36660"/>
                    <a:pt x="-2265" y="18943"/>
                    <a:pt x="9165" y="8085"/>
                  </a:cubicBezTo>
                  <a:cubicBezTo>
                    <a:pt x="20595" y="-2774"/>
                    <a:pt x="38312" y="-2679"/>
                    <a:pt x="48693" y="8275"/>
                  </a:cubicBezTo>
                  <a:cubicBezTo>
                    <a:pt x="59076" y="19229"/>
                    <a:pt x="58218" y="36946"/>
                    <a:pt x="46789" y="4780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8359871" y="5010494"/>
              <a:ext cx="48923" cy="48935"/>
            </a:xfrm>
            <a:custGeom>
              <a:rect b="b" l="l" r="r" t="t"/>
              <a:pathLst>
                <a:path extrusionOk="0" h="48935" w="48923">
                  <a:moveTo>
                    <a:pt x="40892" y="41851"/>
                  </a:moveTo>
                  <a:cubicBezTo>
                    <a:pt x="30891" y="51376"/>
                    <a:pt x="15365" y="51281"/>
                    <a:pt x="6317" y="41660"/>
                  </a:cubicBezTo>
                  <a:cubicBezTo>
                    <a:pt x="-2732" y="32040"/>
                    <a:pt x="-1970" y="16610"/>
                    <a:pt x="8031" y="7085"/>
                  </a:cubicBezTo>
                  <a:cubicBezTo>
                    <a:pt x="18032" y="-2440"/>
                    <a:pt x="33558" y="-2345"/>
                    <a:pt x="42607" y="7275"/>
                  </a:cubicBezTo>
                  <a:cubicBezTo>
                    <a:pt x="51655" y="16895"/>
                    <a:pt x="50894" y="32326"/>
                    <a:pt x="40892" y="418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8570162" y="4801976"/>
              <a:ext cx="20486" cy="20486"/>
            </a:xfrm>
            <a:custGeom>
              <a:rect b="b" l="l" r="r" t="t"/>
              <a:pathLst>
                <a:path extrusionOk="0" h="20486" w="20486">
                  <a:moveTo>
                    <a:pt x="17292" y="17673"/>
                  </a:moveTo>
                  <a:cubicBezTo>
                    <a:pt x="13196" y="21578"/>
                    <a:pt x="6719" y="21388"/>
                    <a:pt x="2814" y="17292"/>
                  </a:cubicBezTo>
                  <a:cubicBezTo>
                    <a:pt x="-1091" y="13196"/>
                    <a:pt x="-901" y="6719"/>
                    <a:pt x="3195" y="2814"/>
                  </a:cubicBezTo>
                  <a:cubicBezTo>
                    <a:pt x="7291" y="-1092"/>
                    <a:pt x="13768" y="-901"/>
                    <a:pt x="17673" y="3195"/>
                  </a:cubicBezTo>
                  <a:cubicBezTo>
                    <a:pt x="21578" y="7291"/>
                    <a:pt x="21387" y="13767"/>
                    <a:pt x="17292" y="1767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8231575" y="4449508"/>
              <a:ext cx="840701" cy="827366"/>
            </a:xfrm>
            <a:custGeom>
              <a:rect b="b" l="l" r="r" t="t"/>
              <a:pathLst>
                <a:path extrusionOk="0" h="827366" w="840701">
                  <a:moveTo>
                    <a:pt x="840701" y="366331"/>
                  </a:moveTo>
                  <a:lnTo>
                    <a:pt x="493706" y="0"/>
                  </a:lnTo>
                  <a:lnTo>
                    <a:pt x="347688" y="138303"/>
                  </a:lnTo>
                  <a:lnTo>
                    <a:pt x="355022" y="225361"/>
                  </a:lnTo>
                  <a:lnTo>
                    <a:pt x="21647" y="541115"/>
                  </a:lnTo>
                  <a:cubicBezTo>
                    <a:pt x="-6166" y="567404"/>
                    <a:pt x="-7309" y="611314"/>
                    <a:pt x="18980" y="639032"/>
                  </a:cubicBezTo>
                  <a:lnTo>
                    <a:pt x="176905" y="805719"/>
                  </a:lnTo>
                  <a:cubicBezTo>
                    <a:pt x="203193" y="833533"/>
                    <a:pt x="247104" y="834676"/>
                    <a:pt x="274821" y="808387"/>
                  </a:cubicBezTo>
                  <a:lnTo>
                    <a:pt x="608196" y="492633"/>
                  </a:lnTo>
                  <a:lnTo>
                    <a:pt x="679825" y="518731"/>
                  </a:lnTo>
                  <a:lnTo>
                    <a:pt x="840701" y="36633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2" name="Google Shape;942;p36"/>
            <p:cNvGrpSpPr/>
            <p:nvPr/>
          </p:nvGrpSpPr>
          <p:grpSpPr>
            <a:xfrm>
              <a:off x="8600612" y="4606302"/>
              <a:ext cx="328394" cy="330014"/>
              <a:chOff x="8600612" y="4606302"/>
              <a:chExt cx="328394" cy="330014"/>
            </a:xfrm>
          </p:grpSpPr>
          <p:sp>
            <p:nvSpPr>
              <p:cNvPr id="943" name="Google Shape;943;p36"/>
              <p:cNvSpPr/>
              <p:nvPr/>
            </p:nvSpPr>
            <p:spPr>
              <a:xfrm>
                <a:off x="8600612" y="4606302"/>
                <a:ext cx="180661" cy="174089"/>
              </a:xfrm>
              <a:custGeom>
                <a:rect b="b" l="l" r="r" t="t"/>
                <a:pathLst>
                  <a:path extrusionOk="0" h="174089" w="180661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6"/>
              <p:cNvSpPr/>
              <p:nvPr/>
            </p:nvSpPr>
            <p:spPr>
              <a:xfrm>
                <a:off x="8677955" y="46880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36"/>
              <p:cNvSpPr/>
              <p:nvPr/>
            </p:nvSpPr>
            <p:spPr>
              <a:xfrm>
                <a:off x="8748344" y="47622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4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7" y="8464"/>
                    </a:cubicBezTo>
                    <a:lnTo>
                      <a:pt x="173247" y="8464"/>
                    </a:lnTo>
                    <a:cubicBezTo>
                      <a:pt x="183533" y="19322"/>
                      <a:pt x="183057" y="36753"/>
                      <a:pt x="172198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6" name="Google Shape;946;p36"/>
          <p:cNvGrpSpPr/>
          <p:nvPr/>
        </p:nvGrpSpPr>
        <p:grpSpPr>
          <a:xfrm flipH="1" rot="10110363">
            <a:off x="-540826" y="2282994"/>
            <a:ext cx="971543" cy="716063"/>
            <a:chOff x="5212365" y="188022"/>
            <a:chExt cx="1272807" cy="938106"/>
          </a:xfrm>
        </p:grpSpPr>
        <p:sp>
          <p:nvSpPr>
            <p:cNvPr id="947" name="Google Shape;947;p36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6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36"/>
          <p:cNvGrpSpPr/>
          <p:nvPr/>
        </p:nvGrpSpPr>
        <p:grpSpPr>
          <a:xfrm rot="2843405">
            <a:off x="-602432" y="564366"/>
            <a:ext cx="1094748" cy="767592"/>
            <a:chOff x="5626798" y="4028096"/>
            <a:chExt cx="1031378" cy="723160"/>
          </a:xfrm>
        </p:grpSpPr>
        <p:sp>
          <p:nvSpPr>
            <p:cNvPr id="956" name="Google Shape;956;p36"/>
            <p:cNvSpPr/>
            <p:nvPr/>
          </p:nvSpPr>
          <p:spPr>
            <a:xfrm>
              <a:off x="5626808" y="4028096"/>
              <a:ext cx="1031368" cy="723160"/>
            </a:xfrm>
            <a:custGeom>
              <a:rect b="b" l="l" r="r" t="t"/>
              <a:pathLst>
                <a:path extrusionOk="0" h="723160" w="1031368">
                  <a:moveTo>
                    <a:pt x="1023833" y="126232"/>
                  </a:moveTo>
                  <a:cubicBezTo>
                    <a:pt x="1126227" y="324638"/>
                    <a:pt x="153438" y="860990"/>
                    <a:pt x="30947" y="690017"/>
                  </a:cubicBezTo>
                  <a:cubicBezTo>
                    <a:pt x="11135" y="662299"/>
                    <a:pt x="-1153" y="617055"/>
                    <a:pt x="86" y="562001"/>
                  </a:cubicBezTo>
                  <a:cubicBezTo>
                    <a:pt x="2943" y="415506"/>
                    <a:pt x="100003" y="199669"/>
                    <a:pt x="397659" y="59938"/>
                  </a:cubicBezTo>
                  <a:cubicBezTo>
                    <a:pt x="590826" y="-30835"/>
                    <a:pt x="806091" y="-5785"/>
                    <a:pt x="929249" y="51270"/>
                  </a:cubicBezTo>
                  <a:cubicBezTo>
                    <a:pt x="976493" y="73177"/>
                    <a:pt x="1010117" y="99752"/>
                    <a:pt x="1023833" y="126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5626798" y="4028150"/>
              <a:ext cx="948241" cy="634424"/>
            </a:xfrm>
            <a:custGeom>
              <a:rect b="b" l="l" r="r" t="t"/>
              <a:pathLst>
                <a:path extrusionOk="0" h="634424" w="948241">
                  <a:moveTo>
                    <a:pt x="929164" y="51216"/>
                  </a:moveTo>
                  <a:cubicBezTo>
                    <a:pt x="926878" y="97127"/>
                    <a:pt x="962120" y="145133"/>
                    <a:pt x="942023" y="186662"/>
                  </a:cubicBezTo>
                  <a:cubicBezTo>
                    <a:pt x="930878" y="209617"/>
                    <a:pt x="905923" y="222190"/>
                    <a:pt x="881729" y="230191"/>
                  </a:cubicBezTo>
                  <a:cubicBezTo>
                    <a:pt x="857441" y="238097"/>
                    <a:pt x="831628" y="243336"/>
                    <a:pt x="810959" y="258290"/>
                  </a:cubicBezTo>
                  <a:cubicBezTo>
                    <a:pt x="755142" y="298390"/>
                    <a:pt x="760381" y="388306"/>
                    <a:pt x="709517" y="434693"/>
                  </a:cubicBezTo>
                  <a:cubicBezTo>
                    <a:pt x="660749" y="479270"/>
                    <a:pt x="581597" y="465744"/>
                    <a:pt x="524161" y="498320"/>
                  </a:cubicBezTo>
                  <a:cubicBezTo>
                    <a:pt x="484156" y="520894"/>
                    <a:pt x="456914" y="564614"/>
                    <a:pt x="413099" y="578235"/>
                  </a:cubicBezTo>
                  <a:cubicBezTo>
                    <a:pt x="380619" y="588331"/>
                    <a:pt x="345662" y="579664"/>
                    <a:pt x="311944" y="574425"/>
                  </a:cubicBezTo>
                  <a:cubicBezTo>
                    <a:pt x="278321" y="569091"/>
                    <a:pt x="240221" y="568519"/>
                    <a:pt x="214408" y="590617"/>
                  </a:cubicBezTo>
                  <a:cubicBezTo>
                    <a:pt x="194596" y="607572"/>
                    <a:pt x="179165" y="638147"/>
                    <a:pt x="153353" y="634051"/>
                  </a:cubicBezTo>
                  <a:cubicBezTo>
                    <a:pt x="133350" y="630908"/>
                    <a:pt x="123920" y="608239"/>
                    <a:pt x="108585" y="595094"/>
                  </a:cubicBezTo>
                  <a:cubicBezTo>
                    <a:pt x="92964" y="581664"/>
                    <a:pt x="71438" y="578521"/>
                    <a:pt x="51054" y="575949"/>
                  </a:cubicBezTo>
                  <a:cubicBezTo>
                    <a:pt x="33433" y="573663"/>
                    <a:pt x="14859" y="571186"/>
                    <a:pt x="0" y="562042"/>
                  </a:cubicBezTo>
                  <a:cubicBezTo>
                    <a:pt x="381" y="544897"/>
                    <a:pt x="2000" y="526895"/>
                    <a:pt x="5048" y="508131"/>
                  </a:cubicBezTo>
                  <a:cubicBezTo>
                    <a:pt x="11811" y="467078"/>
                    <a:pt x="25527" y="422501"/>
                    <a:pt x="47911" y="376972"/>
                  </a:cubicBezTo>
                  <a:cubicBezTo>
                    <a:pt x="66961" y="338205"/>
                    <a:pt x="92488" y="298771"/>
                    <a:pt x="125349" y="260005"/>
                  </a:cubicBezTo>
                  <a:cubicBezTo>
                    <a:pt x="141542" y="241050"/>
                    <a:pt x="159353" y="222285"/>
                    <a:pt x="179261" y="203807"/>
                  </a:cubicBezTo>
                  <a:cubicBezTo>
                    <a:pt x="191834" y="192186"/>
                    <a:pt x="205264" y="180661"/>
                    <a:pt x="219361" y="169231"/>
                  </a:cubicBezTo>
                  <a:cubicBezTo>
                    <a:pt x="254889" y="140847"/>
                    <a:pt x="295561" y="113605"/>
                    <a:pt x="341757" y="88174"/>
                  </a:cubicBezTo>
                  <a:cubicBezTo>
                    <a:pt x="359474" y="78458"/>
                    <a:pt x="378047" y="69028"/>
                    <a:pt x="397574" y="59884"/>
                  </a:cubicBezTo>
                  <a:cubicBezTo>
                    <a:pt x="409099" y="54455"/>
                    <a:pt x="420815" y="49407"/>
                    <a:pt x="432530" y="44835"/>
                  </a:cubicBezTo>
                  <a:cubicBezTo>
                    <a:pt x="461105" y="33500"/>
                    <a:pt x="489966" y="24642"/>
                    <a:pt x="518922" y="17784"/>
                  </a:cubicBezTo>
                  <a:cubicBezTo>
                    <a:pt x="542925" y="12164"/>
                    <a:pt x="566928" y="7973"/>
                    <a:pt x="590645" y="5020"/>
                  </a:cubicBezTo>
                  <a:cubicBezTo>
                    <a:pt x="637985" y="-695"/>
                    <a:pt x="684371" y="-1361"/>
                    <a:pt x="728377" y="2163"/>
                  </a:cubicBezTo>
                  <a:cubicBezTo>
                    <a:pt x="747332" y="3591"/>
                    <a:pt x="765810" y="5782"/>
                    <a:pt x="783717" y="8640"/>
                  </a:cubicBezTo>
                  <a:cubicBezTo>
                    <a:pt x="820293" y="14450"/>
                    <a:pt x="854202" y="22927"/>
                    <a:pt x="884587" y="33405"/>
                  </a:cubicBezTo>
                  <a:cubicBezTo>
                    <a:pt x="900589" y="38834"/>
                    <a:pt x="915543" y="44835"/>
                    <a:pt x="929354" y="51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6165746" y="4028245"/>
              <a:ext cx="189333" cy="254872"/>
            </a:xfrm>
            <a:custGeom>
              <a:rect b="b" l="l" r="r" t="t"/>
              <a:pathLst>
                <a:path extrusionOk="0" h="254872" w="189333">
                  <a:moveTo>
                    <a:pt x="189333" y="2068"/>
                  </a:moveTo>
                  <a:cubicBezTo>
                    <a:pt x="179618" y="12069"/>
                    <a:pt x="171331" y="23499"/>
                    <a:pt x="164759" y="35881"/>
                  </a:cubicBezTo>
                  <a:cubicBezTo>
                    <a:pt x="139232" y="84268"/>
                    <a:pt x="141518" y="142752"/>
                    <a:pt x="120658" y="193425"/>
                  </a:cubicBezTo>
                  <a:cubicBezTo>
                    <a:pt x="113705" y="210475"/>
                    <a:pt x="103894" y="226667"/>
                    <a:pt x="89797" y="238478"/>
                  </a:cubicBezTo>
                  <a:cubicBezTo>
                    <a:pt x="75605" y="250194"/>
                    <a:pt x="56745" y="257147"/>
                    <a:pt x="38552" y="254194"/>
                  </a:cubicBezTo>
                  <a:cubicBezTo>
                    <a:pt x="20360" y="251146"/>
                    <a:pt x="3786" y="237145"/>
                    <a:pt x="643" y="218952"/>
                  </a:cubicBezTo>
                  <a:cubicBezTo>
                    <a:pt x="-2024" y="204283"/>
                    <a:pt x="3977" y="189424"/>
                    <a:pt x="11787" y="176756"/>
                  </a:cubicBezTo>
                  <a:cubicBezTo>
                    <a:pt x="19693" y="164088"/>
                    <a:pt x="29504" y="152658"/>
                    <a:pt x="36076" y="139323"/>
                  </a:cubicBezTo>
                  <a:cubicBezTo>
                    <a:pt x="55983" y="98651"/>
                    <a:pt x="41982" y="48835"/>
                    <a:pt x="51602" y="5020"/>
                  </a:cubicBezTo>
                  <a:cubicBezTo>
                    <a:pt x="98941" y="-695"/>
                    <a:pt x="145328" y="-1362"/>
                    <a:pt x="189333" y="2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5846254" y="4116323"/>
              <a:ext cx="163746" cy="345344"/>
            </a:xfrm>
            <a:custGeom>
              <a:rect b="b" l="l" r="r" t="t"/>
              <a:pathLst>
                <a:path extrusionOk="0" h="345344" w="163746">
                  <a:moveTo>
                    <a:pt x="0" y="81058"/>
                  </a:moveTo>
                  <a:cubicBezTo>
                    <a:pt x="35528" y="52673"/>
                    <a:pt x="76200" y="25432"/>
                    <a:pt x="122396" y="0"/>
                  </a:cubicBezTo>
                  <a:cubicBezTo>
                    <a:pt x="122301" y="8954"/>
                    <a:pt x="123349" y="18097"/>
                    <a:pt x="125254" y="26861"/>
                  </a:cubicBezTo>
                  <a:cubicBezTo>
                    <a:pt x="129064" y="44863"/>
                    <a:pt x="135731" y="62008"/>
                    <a:pt x="141637" y="79438"/>
                  </a:cubicBezTo>
                  <a:cubicBezTo>
                    <a:pt x="154210" y="116300"/>
                    <a:pt x="163354" y="154686"/>
                    <a:pt x="163735" y="193643"/>
                  </a:cubicBezTo>
                  <a:cubicBezTo>
                    <a:pt x="164116" y="232600"/>
                    <a:pt x="155257" y="272224"/>
                    <a:pt x="133826" y="304895"/>
                  </a:cubicBezTo>
                  <a:cubicBezTo>
                    <a:pt x="124015" y="319945"/>
                    <a:pt x="111062" y="333851"/>
                    <a:pt x="94488" y="340900"/>
                  </a:cubicBezTo>
                  <a:cubicBezTo>
                    <a:pt x="77819" y="347948"/>
                    <a:pt x="57150" y="346996"/>
                    <a:pt x="43339" y="335280"/>
                  </a:cubicBezTo>
                  <a:cubicBezTo>
                    <a:pt x="29242" y="323279"/>
                    <a:pt x="25146" y="302705"/>
                    <a:pt x="27718" y="284321"/>
                  </a:cubicBezTo>
                  <a:cubicBezTo>
                    <a:pt x="30194" y="265843"/>
                    <a:pt x="38005" y="248698"/>
                    <a:pt x="44005" y="231172"/>
                  </a:cubicBezTo>
                  <a:cubicBezTo>
                    <a:pt x="49911" y="213550"/>
                    <a:pt x="54007" y="194405"/>
                    <a:pt x="48673" y="176594"/>
                  </a:cubicBezTo>
                  <a:cubicBezTo>
                    <a:pt x="43434" y="158877"/>
                    <a:pt x="29718" y="145161"/>
                    <a:pt x="19336" y="129730"/>
                  </a:cubicBezTo>
                  <a:cubicBezTo>
                    <a:pt x="9525" y="115062"/>
                    <a:pt x="3143" y="98393"/>
                    <a:pt x="0" y="8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6059328" y="4045933"/>
              <a:ext cx="86391" cy="103667"/>
            </a:xfrm>
            <a:custGeom>
              <a:rect b="b" l="l" r="r" t="t"/>
              <a:pathLst>
                <a:path extrusionOk="0" h="103667" w="86391">
                  <a:moveTo>
                    <a:pt x="86392" y="0"/>
                  </a:moveTo>
                  <a:cubicBezTo>
                    <a:pt x="83915" y="30766"/>
                    <a:pt x="84677" y="62579"/>
                    <a:pt x="66294" y="86201"/>
                  </a:cubicBezTo>
                  <a:cubicBezTo>
                    <a:pt x="54578" y="101060"/>
                    <a:pt x="31813" y="109919"/>
                    <a:pt x="16764" y="98393"/>
                  </a:cubicBezTo>
                  <a:cubicBezTo>
                    <a:pt x="6287" y="90297"/>
                    <a:pt x="3810" y="75533"/>
                    <a:pt x="3620" y="62294"/>
                  </a:cubicBezTo>
                  <a:cubicBezTo>
                    <a:pt x="3429" y="50387"/>
                    <a:pt x="4191" y="38005"/>
                    <a:pt x="0" y="27051"/>
                  </a:cubicBezTo>
                  <a:cubicBezTo>
                    <a:pt x="28575" y="15716"/>
                    <a:pt x="57436" y="6858"/>
                    <a:pt x="86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5752147" y="4231861"/>
              <a:ext cx="85564" cy="194402"/>
            </a:xfrm>
            <a:custGeom>
              <a:rect b="b" l="l" r="r" t="t"/>
              <a:pathLst>
                <a:path extrusionOk="0" h="194402" w="85564">
                  <a:moveTo>
                    <a:pt x="54007" y="0"/>
                  </a:moveTo>
                  <a:cubicBezTo>
                    <a:pt x="63818" y="32099"/>
                    <a:pt x="73057" y="64389"/>
                    <a:pt x="80296" y="97060"/>
                  </a:cubicBezTo>
                  <a:cubicBezTo>
                    <a:pt x="83534" y="111823"/>
                    <a:pt x="86392" y="126778"/>
                    <a:pt x="85344" y="141827"/>
                  </a:cubicBezTo>
                  <a:cubicBezTo>
                    <a:pt x="84392" y="156877"/>
                    <a:pt x="79153" y="172117"/>
                    <a:pt x="68294" y="182689"/>
                  </a:cubicBezTo>
                  <a:cubicBezTo>
                    <a:pt x="57531" y="193072"/>
                    <a:pt x="40386" y="197834"/>
                    <a:pt x="26765" y="191643"/>
                  </a:cubicBezTo>
                  <a:cubicBezTo>
                    <a:pt x="14192" y="185928"/>
                    <a:pt x="6477" y="172688"/>
                    <a:pt x="3620" y="159163"/>
                  </a:cubicBezTo>
                  <a:cubicBezTo>
                    <a:pt x="857" y="145637"/>
                    <a:pt x="2096" y="131731"/>
                    <a:pt x="2667" y="117920"/>
                  </a:cubicBezTo>
                  <a:cubicBezTo>
                    <a:pt x="3429" y="97346"/>
                    <a:pt x="2572" y="76676"/>
                    <a:pt x="0" y="56293"/>
                  </a:cubicBezTo>
                  <a:cubicBezTo>
                    <a:pt x="16193" y="37338"/>
                    <a:pt x="34004" y="18574"/>
                    <a:pt x="53912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6385854" y="4036789"/>
              <a:ext cx="125435" cy="106013"/>
            </a:xfrm>
            <a:custGeom>
              <a:rect b="b" l="l" r="r" t="t"/>
              <a:pathLst>
                <a:path extrusionOk="0" h="106013" w="125435">
                  <a:moveTo>
                    <a:pt x="125435" y="24670"/>
                  </a:moveTo>
                  <a:cubicBezTo>
                    <a:pt x="112577" y="45053"/>
                    <a:pt x="100670" y="66389"/>
                    <a:pt x="84192" y="83915"/>
                  </a:cubicBezTo>
                  <a:cubicBezTo>
                    <a:pt x="73334" y="95631"/>
                    <a:pt x="59237" y="105918"/>
                    <a:pt x="43139" y="106013"/>
                  </a:cubicBezTo>
                  <a:cubicBezTo>
                    <a:pt x="23232" y="106109"/>
                    <a:pt x="5801" y="88963"/>
                    <a:pt x="1420" y="69532"/>
                  </a:cubicBezTo>
                  <a:cubicBezTo>
                    <a:pt x="-3057" y="50102"/>
                    <a:pt x="3515" y="29432"/>
                    <a:pt x="14660" y="12859"/>
                  </a:cubicBezTo>
                  <a:cubicBezTo>
                    <a:pt x="17708" y="8382"/>
                    <a:pt x="21041" y="4096"/>
                    <a:pt x="24566" y="0"/>
                  </a:cubicBezTo>
                  <a:cubicBezTo>
                    <a:pt x="61142" y="5810"/>
                    <a:pt x="95051" y="14288"/>
                    <a:pt x="125435" y="247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5631846" y="4405026"/>
              <a:ext cx="107222" cy="132228"/>
            </a:xfrm>
            <a:custGeom>
              <a:rect b="b" l="l" r="r" t="t"/>
              <a:pathLst>
                <a:path extrusionOk="0" h="132228" w="107222">
                  <a:moveTo>
                    <a:pt x="106585" y="79438"/>
                  </a:moveTo>
                  <a:cubicBezTo>
                    <a:pt x="108204" y="88582"/>
                    <a:pt x="106871" y="98679"/>
                    <a:pt x="101060" y="105918"/>
                  </a:cubicBezTo>
                  <a:cubicBezTo>
                    <a:pt x="94679" y="114014"/>
                    <a:pt x="84106" y="117634"/>
                    <a:pt x="74104" y="120682"/>
                  </a:cubicBezTo>
                  <a:cubicBezTo>
                    <a:pt x="50006" y="127921"/>
                    <a:pt x="24575" y="134969"/>
                    <a:pt x="0" y="131159"/>
                  </a:cubicBezTo>
                  <a:cubicBezTo>
                    <a:pt x="6763" y="90106"/>
                    <a:pt x="20479" y="45529"/>
                    <a:pt x="42863" y="0"/>
                  </a:cubicBezTo>
                  <a:cubicBezTo>
                    <a:pt x="63722" y="14192"/>
                    <a:pt x="81725" y="32671"/>
                    <a:pt x="95345" y="54007"/>
                  </a:cubicBezTo>
                  <a:cubicBezTo>
                    <a:pt x="100298" y="61817"/>
                    <a:pt x="104775" y="70199"/>
                    <a:pt x="106585" y="79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4" name="Google Shape;964;p36"/>
          <p:cNvSpPr/>
          <p:nvPr/>
        </p:nvSpPr>
        <p:spPr>
          <a:xfrm>
            <a:off x="8060388" y="-245287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65" name="Google Shape;965;p36"/>
          <p:cNvGrpSpPr/>
          <p:nvPr/>
        </p:nvGrpSpPr>
        <p:grpSpPr>
          <a:xfrm rot="-9006643">
            <a:off x="8632608" y="2653198"/>
            <a:ext cx="1133795" cy="835649"/>
            <a:chOff x="5212365" y="188022"/>
            <a:chExt cx="1272807" cy="938106"/>
          </a:xfrm>
        </p:grpSpPr>
        <p:sp>
          <p:nvSpPr>
            <p:cNvPr id="966" name="Google Shape;966;p36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6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36"/>
          <p:cNvGrpSpPr/>
          <p:nvPr/>
        </p:nvGrpSpPr>
        <p:grpSpPr>
          <a:xfrm>
            <a:off x="7625358" y="140891"/>
            <a:ext cx="1137292" cy="1301025"/>
            <a:chOff x="9108948" y="732714"/>
            <a:chExt cx="1203102" cy="1376309"/>
          </a:xfrm>
        </p:grpSpPr>
        <p:sp>
          <p:nvSpPr>
            <p:cNvPr id="975" name="Google Shape;975;p36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7" name="Google Shape;977;p36"/>
          <p:cNvSpPr/>
          <p:nvPr/>
        </p:nvSpPr>
        <p:spPr>
          <a:xfrm rot="4471414">
            <a:off x="8409174" y="4215616"/>
            <a:ext cx="383979" cy="281244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36"/>
          <p:cNvSpPr/>
          <p:nvPr/>
        </p:nvSpPr>
        <p:spPr>
          <a:xfrm rot="-3439002">
            <a:off x="8664253" y="368636"/>
            <a:ext cx="329651" cy="241605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9" name="Google Shape;979;p36"/>
          <p:cNvGrpSpPr/>
          <p:nvPr/>
        </p:nvGrpSpPr>
        <p:grpSpPr>
          <a:xfrm rot="-1455013">
            <a:off x="7961314" y="4185660"/>
            <a:ext cx="1279688" cy="1330635"/>
            <a:chOff x="56780" y="4336431"/>
            <a:chExt cx="792158" cy="823695"/>
          </a:xfrm>
        </p:grpSpPr>
        <p:grpSp>
          <p:nvGrpSpPr>
            <p:cNvPr id="980" name="Google Shape;980;p36"/>
            <p:cNvGrpSpPr/>
            <p:nvPr/>
          </p:nvGrpSpPr>
          <p:grpSpPr>
            <a:xfrm rot="3573451">
              <a:off x="135559" y="4475339"/>
              <a:ext cx="634600" cy="545879"/>
              <a:chOff x="6377195" y="2350389"/>
              <a:chExt cx="1325370" cy="1140075"/>
            </a:xfrm>
          </p:grpSpPr>
          <p:grpSp>
            <p:nvGrpSpPr>
              <p:cNvPr id="981" name="Google Shape;981;p36"/>
              <p:cNvGrpSpPr/>
              <p:nvPr/>
            </p:nvGrpSpPr>
            <p:grpSpPr>
              <a:xfrm>
                <a:off x="6377195" y="2350389"/>
                <a:ext cx="1325370" cy="1140075"/>
                <a:chOff x="6377195" y="2350389"/>
                <a:chExt cx="1325370" cy="1140075"/>
              </a:xfrm>
            </p:grpSpPr>
            <p:sp>
              <p:nvSpPr>
                <p:cNvPr id="982" name="Google Shape;982;p36"/>
                <p:cNvSpPr/>
                <p:nvPr/>
              </p:nvSpPr>
              <p:spPr>
                <a:xfrm>
                  <a:off x="6412039" y="2367438"/>
                  <a:ext cx="1290526" cy="1123026"/>
                </a:xfrm>
                <a:custGeom>
                  <a:rect b="b" l="l" r="r" t="t"/>
                  <a:pathLst>
                    <a:path extrusionOk="0" h="1123026" w="1290526">
                      <a:moveTo>
                        <a:pt x="906780" y="860679"/>
                      </a:moveTo>
                      <a:cubicBezTo>
                        <a:pt x="481108" y="1236631"/>
                        <a:pt x="74200" y="1117473"/>
                        <a:pt x="0" y="1052036"/>
                      </a:cubicBezTo>
                      <a:lnTo>
                        <a:pt x="1257395" y="0"/>
                      </a:lnTo>
                      <a:cubicBezTo>
                        <a:pt x="1257395" y="0"/>
                        <a:pt x="1449896" y="381095"/>
                        <a:pt x="906875" y="8606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36"/>
                <p:cNvSpPr/>
                <p:nvPr/>
              </p:nvSpPr>
              <p:spPr>
                <a:xfrm>
                  <a:off x="6377195" y="2350389"/>
                  <a:ext cx="1298218" cy="1089185"/>
                </a:xfrm>
                <a:custGeom>
                  <a:rect b="b" l="l" r="r" t="t"/>
                  <a:pathLst>
                    <a:path extrusionOk="0" h="1089185" w="1298218">
                      <a:moveTo>
                        <a:pt x="6936" y="1040510"/>
                      </a:moveTo>
                      <a:cubicBezTo>
                        <a:pt x="-105364" y="870203"/>
                        <a:pt x="1181750" y="-91346"/>
                        <a:pt x="1284619" y="7048"/>
                      </a:cubicBezTo>
                      <a:cubicBezTo>
                        <a:pt x="1440734" y="156400"/>
                        <a:pt x="205246" y="1341215"/>
                        <a:pt x="6936" y="10405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36"/>
                <p:cNvSpPr/>
                <p:nvPr/>
              </p:nvSpPr>
              <p:spPr>
                <a:xfrm>
                  <a:off x="6452840" y="2410514"/>
                  <a:ext cx="1148701" cy="960578"/>
                </a:xfrm>
                <a:custGeom>
                  <a:rect b="b" l="l" r="r" t="t"/>
                  <a:pathLst>
                    <a:path extrusionOk="0" h="960578" w="1148701">
                      <a:moveTo>
                        <a:pt x="1119059" y="108086"/>
                      </a:moveTo>
                      <a:cubicBezTo>
                        <a:pt x="972088" y="361070"/>
                        <a:pt x="320388" y="951810"/>
                        <a:pt x="79024" y="960478"/>
                      </a:cubicBezTo>
                      <a:cubicBezTo>
                        <a:pt x="45305" y="961716"/>
                        <a:pt x="19493" y="951524"/>
                        <a:pt x="4253" y="927426"/>
                      </a:cubicBezTo>
                      <a:cubicBezTo>
                        <a:pt x="-78043" y="796839"/>
                        <a:pt x="1060385" y="-68603"/>
                        <a:pt x="1139633" y="4358"/>
                      </a:cubicBezTo>
                      <a:cubicBezTo>
                        <a:pt x="1157444" y="20741"/>
                        <a:pt x="1148205" y="57698"/>
                        <a:pt x="1119059" y="108086"/>
                      </a:cubicBezTo>
                      <a:close/>
                    </a:path>
                  </a:pathLst>
                </a:custGeom>
                <a:solidFill>
                  <a:srgbClr val="47270C"/>
                </a:solidFill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36"/>
                <p:cNvSpPr/>
                <p:nvPr/>
              </p:nvSpPr>
              <p:spPr>
                <a:xfrm>
                  <a:off x="6531864" y="2518599"/>
                  <a:ext cx="1040034" cy="852392"/>
                </a:xfrm>
                <a:custGeom>
                  <a:rect b="b" l="l" r="r" t="t"/>
                  <a:pathLst>
                    <a:path extrusionOk="0" h="852392" w="1040034">
                      <a:moveTo>
                        <a:pt x="1040035" y="0"/>
                      </a:moveTo>
                      <a:cubicBezTo>
                        <a:pt x="893064" y="252984"/>
                        <a:pt x="241363" y="843725"/>
                        <a:pt x="0" y="852392"/>
                      </a:cubicBezTo>
                      <a:cubicBezTo>
                        <a:pt x="88297" y="662178"/>
                        <a:pt x="783527" y="122206"/>
                        <a:pt x="1040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6" name="Google Shape;986;p36"/>
              <p:cNvGrpSpPr/>
              <p:nvPr/>
            </p:nvGrpSpPr>
            <p:grpSpPr>
              <a:xfrm>
                <a:off x="6846774" y="2719284"/>
                <a:ext cx="225270" cy="373045"/>
                <a:chOff x="6846774" y="2719284"/>
                <a:chExt cx="225270" cy="373045"/>
              </a:xfrm>
            </p:grpSpPr>
            <p:sp>
              <p:nvSpPr>
                <p:cNvPr id="987" name="Google Shape;987;p36"/>
                <p:cNvSpPr/>
                <p:nvPr/>
              </p:nvSpPr>
              <p:spPr>
                <a:xfrm>
                  <a:off x="6846774" y="2719284"/>
                  <a:ext cx="225270" cy="373045"/>
                </a:xfrm>
                <a:custGeom>
                  <a:rect b="b" l="l" r="r" t="t"/>
                  <a:pathLst>
                    <a:path extrusionOk="0" h="373045" w="225270">
                      <a:moveTo>
                        <a:pt x="202963" y="293091"/>
                      </a:moveTo>
                      <a:cubicBezTo>
                        <a:pt x="208297" y="285471"/>
                        <a:pt x="212869" y="277375"/>
                        <a:pt x="216394" y="268517"/>
                      </a:cubicBezTo>
                      <a:cubicBezTo>
                        <a:pt x="232015" y="229464"/>
                        <a:pt x="225347" y="182982"/>
                        <a:pt x="209345" y="145073"/>
                      </a:cubicBezTo>
                      <a:cubicBezTo>
                        <a:pt x="189152" y="97448"/>
                        <a:pt x="154195" y="57919"/>
                        <a:pt x="119715" y="19343"/>
                      </a:cubicBezTo>
                      <a:cubicBezTo>
                        <a:pt x="111904" y="10580"/>
                        <a:pt x="102856" y="1150"/>
                        <a:pt x="91140" y="102"/>
                      </a:cubicBezTo>
                      <a:cubicBezTo>
                        <a:pt x="81139" y="-850"/>
                        <a:pt x="71328" y="4960"/>
                        <a:pt x="65422" y="13151"/>
                      </a:cubicBezTo>
                      <a:cubicBezTo>
                        <a:pt x="59517" y="21343"/>
                        <a:pt x="57136" y="31535"/>
                        <a:pt x="56469" y="41536"/>
                      </a:cubicBezTo>
                      <a:cubicBezTo>
                        <a:pt x="54564" y="69063"/>
                        <a:pt x="64565" y="97638"/>
                        <a:pt x="56278" y="124022"/>
                      </a:cubicBezTo>
                      <a:cubicBezTo>
                        <a:pt x="50468" y="142691"/>
                        <a:pt x="36371" y="157360"/>
                        <a:pt x="25608" y="173648"/>
                      </a:cubicBezTo>
                      <a:cubicBezTo>
                        <a:pt x="-110" y="212605"/>
                        <a:pt x="-7063" y="263468"/>
                        <a:pt x="7510" y="307855"/>
                      </a:cubicBezTo>
                      <a:cubicBezTo>
                        <a:pt x="26846" y="367005"/>
                        <a:pt x="88663" y="394533"/>
                        <a:pt x="139432" y="353480"/>
                      </a:cubicBezTo>
                      <a:cubicBezTo>
                        <a:pt x="162006" y="335287"/>
                        <a:pt x="186199" y="316904"/>
                        <a:pt x="202963" y="2930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36"/>
                <p:cNvSpPr/>
                <p:nvPr/>
              </p:nvSpPr>
              <p:spPr>
                <a:xfrm>
                  <a:off x="6894664" y="2800181"/>
                  <a:ext cx="108966" cy="200516"/>
                </a:xfrm>
                <a:custGeom>
                  <a:rect b="b" l="l" r="r" t="t"/>
                  <a:pathLst>
                    <a:path extrusionOk="0" h="200516" w="108966">
                      <a:moveTo>
                        <a:pt x="41346" y="17694"/>
                      </a:moveTo>
                      <a:cubicBezTo>
                        <a:pt x="40488" y="25885"/>
                        <a:pt x="43060" y="33981"/>
                        <a:pt x="44489" y="42078"/>
                      </a:cubicBezTo>
                      <a:cubicBezTo>
                        <a:pt x="48013" y="62842"/>
                        <a:pt x="42965" y="85035"/>
                        <a:pt x="30868" y="102276"/>
                      </a:cubicBezTo>
                      <a:cubicBezTo>
                        <a:pt x="25058" y="110562"/>
                        <a:pt x="17723" y="117706"/>
                        <a:pt x="11532" y="125802"/>
                      </a:cubicBezTo>
                      <a:cubicBezTo>
                        <a:pt x="5341" y="133899"/>
                        <a:pt x="293" y="143328"/>
                        <a:pt x="7" y="153520"/>
                      </a:cubicBezTo>
                      <a:cubicBezTo>
                        <a:pt x="-279" y="167141"/>
                        <a:pt x="8103" y="179428"/>
                        <a:pt x="17247" y="189525"/>
                      </a:cubicBezTo>
                      <a:cubicBezTo>
                        <a:pt x="23153" y="196002"/>
                        <a:pt x="31535" y="202574"/>
                        <a:pt x="39917" y="199907"/>
                      </a:cubicBezTo>
                      <a:cubicBezTo>
                        <a:pt x="46489" y="197811"/>
                        <a:pt x="50108" y="190668"/>
                        <a:pt x="56109" y="187239"/>
                      </a:cubicBezTo>
                      <a:cubicBezTo>
                        <a:pt x="67825" y="180381"/>
                        <a:pt x="83541" y="189239"/>
                        <a:pt x="96019" y="183810"/>
                      </a:cubicBezTo>
                      <a:cubicBezTo>
                        <a:pt x="106401" y="179333"/>
                        <a:pt x="110592" y="166093"/>
                        <a:pt x="108402" y="154949"/>
                      </a:cubicBezTo>
                      <a:cubicBezTo>
                        <a:pt x="106211" y="143805"/>
                        <a:pt x="99353" y="134280"/>
                        <a:pt x="92876" y="125040"/>
                      </a:cubicBezTo>
                      <a:cubicBezTo>
                        <a:pt x="86399" y="115801"/>
                        <a:pt x="79922" y="105800"/>
                        <a:pt x="78779" y="94560"/>
                      </a:cubicBezTo>
                      <a:cubicBezTo>
                        <a:pt x="77636" y="82749"/>
                        <a:pt x="82589" y="71319"/>
                        <a:pt x="85161" y="59699"/>
                      </a:cubicBezTo>
                      <a:cubicBezTo>
                        <a:pt x="87923" y="47697"/>
                        <a:pt x="88113" y="34934"/>
                        <a:pt x="83732" y="23504"/>
                      </a:cubicBezTo>
                      <a:cubicBezTo>
                        <a:pt x="79922" y="13598"/>
                        <a:pt x="70873" y="2549"/>
                        <a:pt x="59919" y="263"/>
                      </a:cubicBezTo>
                      <a:cubicBezTo>
                        <a:pt x="50108" y="-1833"/>
                        <a:pt x="42393" y="9026"/>
                        <a:pt x="41441" y="176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9" name="Google Shape;989;p36"/>
              <p:cNvGrpSpPr/>
              <p:nvPr/>
            </p:nvGrpSpPr>
            <p:grpSpPr>
              <a:xfrm>
                <a:off x="6576997" y="2984907"/>
                <a:ext cx="231202" cy="249078"/>
                <a:chOff x="6576997" y="2984907"/>
                <a:chExt cx="231202" cy="249078"/>
              </a:xfrm>
            </p:grpSpPr>
            <p:sp>
              <p:nvSpPr>
                <p:cNvPr id="990" name="Google Shape;990;p36"/>
                <p:cNvSpPr/>
                <p:nvPr/>
              </p:nvSpPr>
              <p:spPr>
                <a:xfrm>
                  <a:off x="6576997" y="2984907"/>
                  <a:ext cx="231202" cy="249078"/>
                </a:xfrm>
                <a:custGeom>
                  <a:rect b="b" l="l" r="r" t="t"/>
                  <a:pathLst>
                    <a:path extrusionOk="0" h="249078" w="231202">
                      <a:moveTo>
                        <a:pt x="7921" y="60806"/>
                      </a:moveTo>
                      <a:cubicBezTo>
                        <a:pt x="3539" y="68902"/>
                        <a:pt x="-271" y="77761"/>
                        <a:pt x="15" y="87000"/>
                      </a:cubicBezTo>
                      <a:cubicBezTo>
                        <a:pt x="777" y="107193"/>
                        <a:pt x="20113" y="120813"/>
                        <a:pt x="31352" y="137578"/>
                      </a:cubicBezTo>
                      <a:cubicBezTo>
                        <a:pt x="41925" y="153198"/>
                        <a:pt x="45640" y="172344"/>
                        <a:pt x="50783" y="190537"/>
                      </a:cubicBezTo>
                      <a:cubicBezTo>
                        <a:pt x="55927" y="208729"/>
                        <a:pt x="63356" y="227494"/>
                        <a:pt x="78596" y="238638"/>
                      </a:cubicBezTo>
                      <a:cubicBezTo>
                        <a:pt x="90407" y="247210"/>
                        <a:pt x="105743" y="250163"/>
                        <a:pt x="120221" y="248734"/>
                      </a:cubicBezTo>
                      <a:cubicBezTo>
                        <a:pt x="145367" y="246258"/>
                        <a:pt x="167655" y="231780"/>
                        <a:pt x="188039" y="216826"/>
                      </a:cubicBezTo>
                      <a:cubicBezTo>
                        <a:pt x="205755" y="203776"/>
                        <a:pt x="224043" y="188536"/>
                        <a:pt x="229568" y="167200"/>
                      </a:cubicBezTo>
                      <a:cubicBezTo>
                        <a:pt x="234711" y="147198"/>
                        <a:pt x="227186" y="125576"/>
                        <a:pt x="214423" y="109383"/>
                      </a:cubicBezTo>
                      <a:cubicBezTo>
                        <a:pt x="201659" y="93096"/>
                        <a:pt x="184229" y="81285"/>
                        <a:pt x="166798" y="70140"/>
                      </a:cubicBezTo>
                      <a:cubicBezTo>
                        <a:pt x="149367" y="58996"/>
                        <a:pt x="131555" y="48138"/>
                        <a:pt x="117363" y="33088"/>
                      </a:cubicBezTo>
                      <a:cubicBezTo>
                        <a:pt x="109648" y="24897"/>
                        <a:pt x="103076" y="15562"/>
                        <a:pt x="94217" y="8418"/>
                      </a:cubicBezTo>
                      <a:cubicBezTo>
                        <a:pt x="76882" y="-5488"/>
                        <a:pt x="64214" y="-630"/>
                        <a:pt x="48688" y="11847"/>
                      </a:cubicBezTo>
                      <a:cubicBezTo>
                        <a:pt x="32019" y="25278"/>
                        <a:pt x="18017" y="42042"/>
                        <a:pt x="7730" y="608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36"/>
                <p:cNvSpPr/>
                <p:nvPr/>
              </p:nvSpPr>
              <p:spPr>
                <a:xfrm>
                  <a:off x="6625812" y="3036687"/>
                  <a:ext cx="123616" cy="148133"/>
                </a:xfrm>
                <a:custGeom>
                  <a:rect b="b" l="l" r="r" t="t"/>
                  <a:pathLst>
                    <a:path extrusionOk="0" h="148133" w="123616">
                      <a:moveTo>
                        <a:pt x="18351" y="98656"/>
                      </a:moveTo>
                      <a:cubicBezTo>
                        <a:pt x="16827" y="106086"/>
                        <a:pt x="15970" y="114087"/>
                        <a:pt x="19209" y="120945"/>
                      </a:cubicBezTo>
                      <a:cubicBezTo>
                        <a:pt x="23114" y="129327"/>
                        <a:pt x="31972" y="133994"/>
                        <a:pt x="40259" y="138090"/>
                      </a:cubicBezTo>
                      <a:cubicBezTo>
                        <a:pt x="52832" y="144281"/>
                        <a:pt x="66929" y="150758"/>
                        <a:pt x="80454" y="147043"/>
                      </a:cubicBezTo>
                      <a:cubicBezTo>
                        <a:pt x="90551" y="144281"/>
                        <a:pt x="98361" y="136280"/>
                        <a:pt x="105600" y="128660"/>
                      </a:cubicBezTo>
                      <a:cubicBezTo>
                        <a:pt x="111125" y="122850"/>
                        <a:pt x="116649" y="116944"/>
                        <a:pt x="120173" y="109800"/>
                      </a:cubicBezTo>
                      <a:cubicBezTo>
                        <a:pt x="123698" y="102657"/>
                        <a:pt x="125031" y="93989"/>
                        <a:pt x="121697" y="86750"/>
                      </a:cubicBezTo>
                      <a:cubicBezTo>
                        <a:pt x="116363" y="75034"/>
                        <a:pt x="101695" y="71224"/>
                        <a:pt x="88931" y="69605"/>
                      </a:cubicBezTo>
                      <a:cubicBezTo>
                        <a:pt x="76168" y="67986"/>
                        <a:pt x="61690" y="66462"/>
                        <a:pt x="53689" y="56365"/>
                      </a:cubicBezTo>
                      <a:cubicBezTo>
                        <a:pt x="42735" y="42744"/>
                        <a:pt x="50451" y="-12405"/>
                        <a:pt x="19018" y="2549"/>
                      </a:cubicBezTo>
                      <a:cubicBezTo>
                        <a:pt x="11112" y="6264"/>
                        <a:pt x="4159" y="14169"/>
                        <a:pt x="1302" y="22456"/>
                      </a:cubicBezTo>
                      <a:cubicBezTo>
                        <a:pt x="-2699" y="34267"/>
                        <a:pt x="3111" y="40458"/>
                        <a:pt x="10731" y="48840"/>
                      </a:cubicBezTo>
                      <a:cubicBezTo>
                        <a:pt x="25304" y="64747"/>
                        <a:pt x="22256" y="79035"/>
                        <a:pt x="18256" y="985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92" name="Google Shape;992;p36"/>
              <p:cNvSpPr/>
              <p:nvPr/>
            </p:nvSpPr>
            <p:spPr>
              <a:xfrm>
                <a:off x="6684081" y="2988717"/>
                <a:ext cx="283120" cy="194987"/>
              </a:xfrm>
              <a:custGeom>
                <a:rect b="b" l="l" r="r" t="t"/>
                <a:pathLst>
                  <a:path extrusionOk="0" h="194987" w="283120">
                    <a:moveTo>
                      <a:pt x="45236" y="171772"/>
                    </a:moveTo>
                    <a:cubicBezTo>
                      <a:pt x="22090" y="155484"/>
                      <a:pt x="3993" y="131005"/>
                      <a:pt x="564" y="102906"/>
                    </a:cubicBezTo>
                    <a:cubicBezTo>
                      <a:pt x="-2103" y="81284"/>
                      <a:pt x="4945" y="59282"/>
                      <a:pt x="16375" y="40708"/>
                    </a:cubicBezTo>
                    <a:cubicBezTo>
                      <a:pt x="26567" y="24230"/>
                      <a:pt x="40950" y="9466"/>
                      <a:pt x="59333" y="3370"/>
                    </a:cubicBezTo>
                    <a:cubicBezTo>
                      <a:pt x="76002" y="-2155"/>
                      <a:pt x="94290" y="-59"/>
                      <a:pt x="111435" y="3751"/>
                    </a:cubicBezTo>
                    <a:cubicBezTo>
                      <a:pt x="128580" y="7656"/>
                      <a:pt x="145439" y="13181"/>
                      <a:pt x="162965" y="14705"/>
                    </a:cubicBezTo>
                    <a:cubicBezTo>
                      <a:pt x="182682" y="16324"/>
                      <a:pt x="202398" y="12609"/>
                      <a:pt x="222211" y="13181"/>
                    </a:cubicBezTo>
                    <a:cubicBezTo>
                      <a:pt x="241927" y="13752"/>
                      <a:pt x="263168" y="19848"/>
                      <a:pt x="274598" y="35945"/>
                    </a:cubicBezTo>
                    <a:cubicBezTo>
                      <a:pt x="282599" y="47280"/>
                      <a:pt x="284599" y="62139"/>
                      <a:pt x="282123" y="75760"/>
                    </a:cubicBezTo>
                    <a:cubicBezTo>
                      <a:pt x="279646" y="89381"/>
                      <a:pt x="273074" y="102049"/>
                      <a:pt x="265359" y="113574"/>
                    </a:cubicBezTo>
                    <a:cubicBezTo>
                      <a:pt x="224020" y="175487"/>
                      <a:pt x="150773" y="211015"/>
                      <a:pt x="77716" y="187869"/>
                    </a:cubicBezTo>
                    <a:cubicBezTo>
                      <a:pt x="66381" y="184345"/>
                      <a:pt x="55332" y="178725"/>
                      <a:pt x="45141" y="1715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3" name="Google Shape;993;p36"/>
              <p:cNvGrpSpPr/>
              <p:nvPr/>
            </p:nvGrpSpPr>
            <p:grpSpPr>
              <a:xfrm>
                <a:off x="7134982" y="2529956"/>
                <a:ext cx="259882" cy="189388"/>
                <a:chOff x="7134982" y="2529956"/>
                <a:chExt cx="259882" cy="189388"/>
              </a:xfrm>
            </p:grpSpPr>
            <p:sp>
              <p:nvSpPr>
                <p:cNvPr id="994" name="Google Shape;994;p36"/>
                <p:cNvSpPr/>
                <p:nvPr/>
              </p:nvSpPr>
              <p:spPr>
                <a:xfrm>
                  <a:off x="7134982" y="2529956"/>
                  <a:ext cx="259882" cy="189388"/>
                </a:xfrm>
                <a:custGeom>
                  <a:rect b="b" l="l" r="r" t="t"/>
                  <a:pathLst>
                    <a:path extrusionOk="0" h="189388" w="259882">
                      <a:moveTo>
                        <a:pt x="206125" y="170857"/>
                      </a:moveTo>
                      <a:cubicBezTo>
                        <a:pt x="222604" y="160665"/>
                        <a:pt x="238701" y="148854"/>
                        <a:pt x="249179" y="132566"/>
                      </a:cubicBezTo>
                      <a:cubicBezTo>
                        <a:pt x="259656" y="116278"/>
                        <a:pt x="263752" y="94752"/>
                        <a:pt x="255465" y="77226"/>
                      </a:cubicBezTo>
                      <a:cubicBezTo>
                        <a:pt x="245369" y="56080"/>
                        <a:pt x="220794" y="46269"/>
                        <a:pt x="197839" y="41888"/>
                      </a:cubicBezTo>
                      <a:cubicBezTo>
                        <a:pt x="174884" y="37507"/>
                        <a:pt x="150500" y="36363"/>
                        <a:pt x="130211" y="24743"/>
                      </a:cubicBezTo>
                      <a:cubicBezTo>
                        <a:pt x="116876" y="17123"/>
                        <a:pt x="105732" y="5121"/>
                        <a:pt x="90873" y="1311"/>
                      </a:cubicBezTo>
                      <a:cubicBezTo>
                        <a:pt x="77633" y="-2118"/>
                        <a:pt x="63536" y="1597"/>
                        <a:pt x="51344" y="7598"/>
                      </a:cubicBezTo>
                      <a:cubicBezTo>
                        <a:pt x="22674" y="21695"/>
                        <a:pt x="386" y="50841"/>
                        <a:pt x="5" y="82845"/>
                      </a:cubicBezTo>
                      <a:cubicBezTo>
                        <a:pt x="-376" y="115516"/>
                        <a:pt x="21626" y="145234"/>
                        <a:pt x="49440" y="162570"/>
                      </a:cubicBezTo>
                      <a:cubicBezTo>
                        <a:pt x="96588" y="191907"/>
                        <a:pt x="157644" y="200765"/>
                        <a:pt x="206125" y="17085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6"/>
                <p:cNvSpPr/>
                <p:nvPr/>
              </p:nvSpPr>
              <p:spPr>
                <a:xfrm>
                  <a:off x="7183732" y="2567817"/>
                  <a:ext cx="146844" cy="97967"/>
                </a:xfrm>
                <a:custGeom>
                  <a:rect b="b" l="l" r="r" t="t"/>
                  <a:pathLst>
                    <a:path extrusionOk="0" h="97967" w="146844">
                      <a:moveTo>
                        <a:pt x="99082" y="30126"/>
                      </a:moveTo>
                      <a:cubicBezTo>
                        <a:pt x="88891" y="31269"/>
                        <a:pt x="78699" y="32698"/>
                        <a:pt x="68603" y="31936"/>
                      </a:cubicBezTo>
                      <a:cubicBezTo>
                        <a:pt x="58411" y="31174"/>
                        <a:pt x="48028" y="28125"/>
                        <a:pt x="40504" y="21172"/>
                      </a:cubicBezTo>
                      <a:cubicBezTo>
                        <a:pt x="35837" y="16981"/>
                        <a:pt x="32503" y="11457"/>
                        <a:pt x="28121" y="7075"/>
                      </a:cubicBezTo>
                      <a:cubicBezTo>
                        <a:pt x="23740" y="2599"/>
                        <a:pt x="17644" y="-926"/>
                        <a:pt x="11453" y="217"/>
                      </a:cubicBezTo>
                      <a:cubicBezTo>
                        <a:pt x="1737" y="2027"/>
                        <a:pt x="-2454" y="14886"/>
                        <a:pt x="1451" y="23935"/>
                      </a:cubicBezTo>
                      <a:cubicBezTo>
                        <a:pt x="5357" y="32983"/>
                        <a:pt x="14310" y="38698"/>
                        <a:pt x="23168" y="43080"/>
                      </a:cubicBezTo>
                      <a:cubicBezTo>
                        <a:pt x="32026" y="47461"/>
                        <a:pt x="41551" y="51176"/>
                        <a:pt x="48219" y="58415"/>
                      </a:cubicBezTo>
                      <a:cubicBezTo>
                        <a:pt x="56887" y="67750"/>
                        <a:pt x="59744" y="81751"/>
                        <a:pt x="69269" y="90229"/>
                      </a:cubicBezTo>
                      <a:cubicBezTo>
                        <a:pt x="91177" y="109564"/>
                        <a:pt x="125657" y="88704"/>
                        <a:pt x="141564" y="70893"/>
                      </a:cubicBezTo>
                      <a:cubicBezTo>
                        <a:pt x="149470" y="62035"/>
                        <a:pt x="147850" y="51748"/>
                        <a:pt x="140992" y="42413"/>
                      </a:cubicBezTo>
                      <a:cubicBezTo>
                        <a:pt x="130991" y="28792"/>
                        <a:pt x="114418" y="28602"/>
                        <a:pt x="99082" y="302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96" name="Google Shape;996;p36"/>
              <p:cNvSpPr/>
              <p:nvPr/>
            </p:nvSpPr>
            <p:spPr>
              <a:xfrm>
                <a:off x="7009328" y="2607631"/>
                <a:ext cx="291874" cy="326078"/>
              </a:xfrm>
              <a:custGeom>
                <a:rect b="b" l="l" r="r" t="t"/>
                <a:pathLst>
                  <a:path extrusionOk="0" h="326078" w="291874">
                    <a:moveTo>
                      <a:pt x="175189" y="309970"/>
                    </a:moveTo>
                    <a:cubicBezTo>
                      <a:pt x="147566" y="323877"/>
                      <a:pt x="115372" y="329782"/>
                      <a:pt x="85082" y="323686"/>
                    </a:cubicBezTo>
                    <a:cubicBezTo>
                      <a:pt x="54697" y="317590"/>
                      <a:pt x="26598" y="298921"/>
                      <a:pt x="11454" y="271870"/>
                    </a:cubicBezTo>
                    <a:cubicBezTo>
                      <a:pt x="-3596" y="244819"/>
                      <a:pt x="-4262" y="209577"/>
                      <a:pt x="12121" y="183383"/>
                    </a:cubicBezTo>
                    <a:cubicBezTo>
                      <a:pt x="25360" y="162142"/>
                      <a:pt x="47839" y="148331"/>
                      <a:pt x="63937" y="129186"/>
                    </a:cubicBezTo>
                    <a:cubicBezTo>
                      <a:pt x="79081" y="111279"/>
                      <a:pt x="88321" y="89181"/>
                      <a:pt x="98798" y="68226"/>
                    </a:cubicBezTo>
                    <a:cubicBezTo>
                      <a:pt x="109275" y="47271"/>
                      <a:pt x="121944" y="26221"/>
                      <a:pt x="141565" y="13267"/>
                    </a:cubicBezTo>
                    <a:cubicBezTo>
                      <a:pt x="166807" y="-3402"/>
                      <a:pt x="201001" y="-3973"/>
                      <a:pt x="228148" y="9361"/>
                    </a:cubicBezTo>
                    <a:cubicBezTo>
                      <a:pt x="255294" y="22601"/>
                      <a:pt x="275391" y="48319"/>
                      <a:pt x="284821" y="77084"/>
                    </a:cubicBezTo>
                    <a:cubicBezTo>
                      <a:pt x="294251" y="105850"/>
                      <a:pt x="293679" y="137282"/>
                      <a:pt x="286345" y="166619"/>
                    </a:cubicBezTo>
                    <a:cubicBezTo>
                      <a:pt x="271486" y="226532"/>
                      <a:pt x="230910" y="282157"/>
                      <a:pt x="175093" y="310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7" name="Google Shape;997;p36"/>
              <p:cNvGrpSpPr/>
              <p:nvPr/>
            </p:nvGrpSpPr>
            <p:grpSpPr>
              <a:xfrm>
                <a:off x="6651116" y="2532935"/>
                <a:ext cx="830871" cy="734314"/>
                <a:chOff x="6651116" y="2532935"/>
                <a:chExt cx="830871" cy="734314"/>
              </a:xfrm>
            </p:grpSpPr>
            <p:sp>
              <p:nvSpPr>
                <p:cNvPr id="998" name="Google Shape;998;p36"/>
                <p:cNvSpPr/>
                <p:nvPr/>
              </p:nvSpPr>
              <p:spPr>
                <a:xfrm>
                  <a:off x="7324132" y="2684427"/>
                  <a:ext cx="61647" cy="78298"/>
                </a:xfrm>
                <a:custGeom>
                  <a:rect b="b" l="l" r="r" t="t"/>
                  <a:pathLst>
                    <a:path extrusionOk="0" h="78298" w="61647">
                      <a:moveTo>
                        <a:pt x="18785" y="78203"/>
                      </a:moveTo>
                      <a:cubicBezTo>
                        <a:pt x="11452" y="72107"/>
                        <a:pt x="3736" y="65439"/>
                        <a:pt x="1069" y="56296"/>
                      </a:cubicBezTo>
                      <a:cubicBezTo>
                        <a:pt x="-1121" y="48866"/>
                        <a:pt x="307" y="40865"/>
                        <a:pt x="3070" y="33626"/>
                      </a:cubicBezTo>
                      <a:cubicBezTo>
                        <a:pt x="7546" y="22196"/>
                        <a:pt x="15452" y="11909"/>
                        <a:pt x="26120" y="5813"/>
                      </a:cubicBezTo>
                      <a:cubicBezTo>
                        <a:pt x="36788" y="-283"/>
                        <a:pt x="50218" y="-1902"/>
                        <a:pt x="61648" y="2479"/>
                      </a:cubicBezTo>
                      <a:cubicBezTo>
                        <a:pt x="58791" y="12100"/>
                        <a:pt x="55266" y="21720"/>
                        <a:pt x="50313" y="30483"/>
                      </a:cubicBezTo>
                      <a:cubicBezTo>
                        <a:pt x="41741" y="29149"/>
                        <a:pt x="32597" y="34769"/>
                        <a:pt x="28120" y="42198"/>
                      </a:cubicBezTo>
                      <a:cubicBezTo>
                        <a:pt x="23643" y="49628"/>
                        <a:pt x="24119" y="59725"/>
                        <a:pt x="29263" y="66773"/>
                      </a:cubicBezTo>
                      <a:cubicBezTo>
                        <a:pt x="25929" y="69250"/>
                        <a:pt x="21548" y="75155"/>
                        <a:pt x="18785" y="782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6"/>
                <p:cNvSpPr/>
                <p:nvPr/>
              </p:nvSpPr>
              <p:spPr>
                <a:xfrm>
                  <a:off x="6793303" y="3150295"/>
                  <a:ext cx="61648" cy="78298"/>
                </a:xfrm>
                <a:custGeom>
                  <a:rect b="b" l="l" r="r" t="t"/>
                  <a:pathLst>
                    <a:path extrusionOk="0" h="78298" w="61648">
                      <a:moveTo>
                        <a:pt x="18786" y="78203"/>
                      </a:moveTo>
                      <a:cubicBezTo>
                        <a:pt x="11451" y="72107"/>
                        <a:pt x="3736" y="65439"/>
                        <a:pt x="1069" y="56295"/>
                      </a:cubicBezTo>
                      <a:cubicBezTo>
                        <a:pt x="-1122" y="48866"/>
                        <a:pt x="307" y="40865"/>
                        <a:pt x="3069" y="33626"/>
                      </a:cubicBezTo>
                      <a:cubicBezTo>
                        <a:pt x="7546" y="22196"/>
                        <a:pt x="15452" y="11909"/>
                        <a:pt x="26120" y="5813"/>
                      </a:cubicBezTo>
                      <a:cubicBezTo>
                        <a:pt x="36788" y="-283"/>
                        <a:pt x="50218" y="-1902"/>
                        <a:pt x="61648" y="2479"/>
                      </a:cubicBezTo>
                      <a:cubicBezTo>
                        <a:pt x="58791" y="12100"/>
                        <a:pt x="55267" y="21720"/>
                        <a:pt x="50313" y="30483"/>
                      </a:cubicBezTo>
                      <a:cubicBezTo>
                        <a:pt x="41741" y="29149"/>
                        <a:pt x="32597" y="34769"/>
                        <a:pt x="28120" y="42199"/>
                      </a:cubicBezTo>
                      <a:cubicBezTo>
                        <a:pt x="23643" y="49628"/>
                        <a:pt x="24120" y="59725"/>
                        <a:pt x="29263" y="66773"/>
                      </a:cubicBezTo>
                      <a:cubicBezTo>
                        <a:pt x="25929" y="69250"/>
                        <a:pt x="21548" y="75155"/>
                        <a:pt x="18786" y="782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6"/>
                <p:cNvSpPr/>
                <p:nvPr/>
              </p:nvSpPr>
              <p:spPr>
                <a:xfrm>
                  <a:off x="6651116" y="3213544"/>
                  <a:ext cx="82776" cy="53705"/>
                </a:xfrm>
                <a:custGeom>
                  <a:rect b="b" l="l" r="r" t="t"/>
                  <a:pathLst>
                    <a:path extrusionOk="0" h="53705" w="82776">
                      <a:moveTo>
                        <a:pt x="80105" y="0"/>
                      </a:moveTo>
                      <a:cubicBezTo>
                        <a:pt x="82296" y="9334"/>
                        <a:pt x="84392" y="19240"/>
                        <a:pt x="80963" y="28194"/>
                      </a:cubicBezTo>
                      <a:cubicBezTo>
                        <a:pt x="78200" y="35433"/>
                        <a:pt x="72199" y="40957"/>
                        <a:pt x="65627" y="45053"/>
                      </a:cubicBezTo>
                      <a:cubicBezTo>
                        <a:pt x="55150" y="51530"/>
                        <a:pt x="42577" y="54864"/>
                        <a:pt x="30385" y="53340"/>
                      </a:cubicBezTo>
                      <a:cubicBezTo>
                        <a:pt x="18193" y="51816"/>
                        <a:pt x="6477" y="44958"/>
                        <a:pt x="0" y="34576"/>
                      </a:cubicBezTo>
                      <a:cubicBezTo>
                        <a:pt x="8096" y="28670"/>
                        <a:pt x="16764" y="23146"/>
                        <a:pt x="25908" y="19145"/>
                      </a:cubicBezTo>
                      <a:cubicBezTo>
                        <a:pt x="32004" y="25337"/>
                        <a:pt x="42672" y="26384"/>
                        <a:pt x="50673" y="23241"/>
                      </a:cubicBezTo>
                      <a:cubicBezTo>
                        <a:pt x="58674" y="20098"/>
                        <a:pt x="64484" y="11716"/>
                        <a:pt x="64579" y="3048"/>
                      </a:cubicBezTo>
                      <a:cubicBezTo>
                        <a:pt x="68771" y="3048"/>
                        <a:pt x="75819" y="953"/>
                        <a:pt x="79915" y="1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6"/>
                <p:cNvSpPr/>
                <p:nvPr/>
              </p:nvSpPr>
              <p:spPr>
                <a:xfrm>
                  <a:off x="7422070" y="2532935"/>
                  <a:ext cx="59917" cy="79676"/>
                </a:xfrm>
                <a:custGeom>
                  <a:rect b="b" l="l" r="r" t="t"/>
                  <a:pathLst>
                    <a:path extrusionOk="0" h="79676" w="59917">
                      <a:moveTo>
                        <a:pt x="0" y="5572"/>
                      </a:moveTo>
                      <a:cubicBezTo>
                        <a:pt x="8859" y="2143"/>
                        <a:pt x="18479" y="-1476"/>
                        <a:pt x="27813" y="619"/>
                      </a:cubicBezTo>
                      <a:cubicBezTo>
                        <a:pt x="35338" y="2238"/>
                        <a:pt x="41720" y="7382"/>
                        <a:pt x="46673" y="13287"/>
                      </a:cubicBezTo>
                      <a:cubicBezTo>
                        <a:pt x="54579" y="22717"/>
                        <a:pt x="59722" y="34623"/>
                        <a:pt x="59913" y="46911"/>
                      </a:cubicBezTo>
                      <a:cubicBezTo>
                        <a:pt x="60103" y="59198"/>
                        <a:pt x="55150" y="71771"/>
                        <a:pt x="45720" y="79676"/>
                      </a:cubicBezTo>
                      <a:cubicBezTo>
                        <a:pt x="38672" y="72533"/>
                        <a:pt x="32004" y="64818"/>
                        <a:pt x="26670" y="56245"/>
                      </a:cubicBezTo>
                      <a:cubicBezTo>
                        <a:pt x="31909" y="49387"/>
                        <a:pt x="31433" y="38624"/>
                        <a:pt x="27051" y="31099"/>
                      </a:cubicBezTo>
                      <a:cubicBezTo>
                        <a:pt x="22670" y="23574"/>
                        <a:pt x="13621" y="19097"/>
                        <a:pt x="5049" y="20241"/>
                      </a:cubicBezTo>
                      <a:cubicBezTo>
                        <a:pt x="4477" y="16145"/>
                        <a:pt x="1429" y="9477"/>
                        <a:pt x="0" y="54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36"/>
                <p:cNvSpPr/>
                <p:nvPr/>
              </p:nvSpPr>
              <p:spPr>
                <a:xfrm>
                  <a:off x="7018739" y="2968436"/>
                  <a:ext cx="70432" cy="71752"/>
                </a:xfrm>
                <a:custGeom>
                  <a:rect b="b" l="l" r="r" t="t"/>
                  <a:pathLst>
                    <a:path extrusionOk="0" h="71752" w="70432">
                      <a:moveTo>
                        <a:pt x="70433" y="12126"/>
                      </a:moveTo>
                      <a:cubicBezTo>
                        <a:pt x="62717" y="6412"/>
                        <a:pt x="54431" y="506"/>
                        <a:pt x="44906" y="30"/>
                      </a:cubicBezTo>
                      <a:cubicBezTo>
                        <a:pt x="37190" y="-351"/>
                        <a:pt x="29761" y="2983"/>
                        <a:pt x="23379" y="7364"/>
                      </a:cubicBezTo>
                      <a:cubicBezTo>
                        <a:pt x="13283" y="14413"/>
                        <a:pt x="5187" y="24604"/>
                        <a:pt x="1757" y="36415"/>
                      </a:cubicBezTo>
                      <a:cubicBezTo>
                        <a:pt x="-1671" y="48226"/>
                        <a:pt x="-148" y="61656"/>
                        <a:pt x="6901" y="71753"/>
                      </a:cubicBezTo>
                      <a:cubicBezTo>
                        <a:pt x="15569" y="66705"/>
                        <a:pt x="24046" y="60990"/>
                        <a:pt x="31380" y="54132"/>
                      </a:cubicBezTo>
                      <a:cubicBezTo>
                        <a:pt x="28142" y="46131"/>
                        <a:pt x="31380" y="35939"/>
                        <a:pt x="37571" y="29748"/>
                      </a:cubicBezTo>
                      <a:cubicBezTo>
                        <a:pt x="43763" y="23652"/>
                        <a:pt x="53669" y="21651"/>
                        <a:pt x="61670" y="24985"/>
                      </a:cubicBezTo>
                      <a:cubicBezTo>
                        <a:pt x="63289" y="21080"/>
                        <a:pt x="68051" y="15555"/>
                        <a:pt x="70433" y="121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03" name="Google Shape;1003;p36"/>
            <p:cNvSpPr/>
            <p:nvPr/>
          </p:nvSpPr>
          <p:spPr>
            <a:xfrm>
              <a:off x="357624" y="4678458"/>
              <a:ext cx="190892" cy="139941"/>
            </a:xfrm>
            <a:custGeom>
              <a:rect b="b" l="l" r="r" t="t"/>
              <a:pathLst>
                <a:path extrusionOk="0" h="291543" w="397692">
                  <a:moveTo>
                    <a:pt x="143470" y="185848"/>
                  </a:moveTo>
                  <a:cubicBezTo>
                    <a:pt x="157853" y="214899"/>
                    <a:pt x="178522" y="240998"/>
                    <a:pt x="204811" y="259952"/>
                  </a:cubicBezTo>
                  <a:cubicBezTo>
                    <a:pt x="233291" y="280526"/>
                    <a:pt x="268343" y="292528"/>
                    <a:pt x="303585" y="291480"/>
                  </a:cubicBezTo>
                  <a:cubicBezTo>
                    <a:pt x="338828" y="290433"/>
                    <a:pt x="373689" y="275859"/>
                    <a:pt x="397693" y="250142"/>
                  </a:cubicBezTo>
                  <a:cubicBezTo>
                    <a:pt x="366546" y="239759"/>
                    <a:pt x="341019" y="216423"/>
                    <a:pt x="315111" y="196325"/>
                  </a:cubicBezTo>
                  <a:cubicBezTo>
                    <a:pt x="289203" y="176228"/>
                    <a:pt x="260532" y="156892"/>
                    <a:pt x="227862" y="154130"/>
                  </a:cubicBezTo>
                  <a:cubicBezTo>
                    <a:pt x="201096" y="151844"/>
                    <a:pt x="175665" y="162607"/>
                    <a:pt x="150805" y="173561"/>
                  </a:cubicBezTo>
                  <a:cubicBezTo>
                    <a:pt x="128802" y="159083"/>
                    <a:pt x="108418" y="142319"/>
                    <a:pt x="90035" y="123459"/>
                  </a:cubicBezTo>
                  <a:cubicBezTo>
                    <a:pt x="108894" y="126888"/>
                    <a:pt x="128135" y="127555"/>
                    <a:pt x="147185" y="125745"/>
                  </a:cubicBezTo>
                  <a:cubicBezTo>
                    <a:pt x="183475" y="148415"/>
                    <a:pt x="231672" y="149177"/>
                    <a:pt x="270343" y="130603"/>
                  </a:cubicBezTo>
                  <a:cubicBezTo>
                    <a:pt x="309777" y="111648"/>
                    <a:pt x="339114" y="74310"/>
                    <a:pt x="352163" y="32400"/>
                  </a:cubicBezTo>
                  <a:cubicBezTo>
                    <a:pt x="327589" y="33638"/>
                    <a:pt x="300919" y="28876"/>
                    <a:pt x="276249" y="30114"/>
                  </a:cubicBezTo>
                  <a:cubicBezTo>
                    <a:pt x="251674" y="31257"/>
                    <a:pt x="226719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2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8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6" name="Google Shape;1006;p37"/>
          <p:cNvSpPr txBox="1"/>
          <p:nvPr>
            <p:ph idx="1" type="subTitle"/>
          </p:nvPr>
        </p:nvSpPr>
        <p:spPr>
          <a:xfrm>
            <a:off x="1245152" y="1932277"/>
            <a:ext cx="2700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37"/>
          <p:cNvSpPr txBox="1"/>
          <p:nvPr>
            <p:ph idx="2" type="subTitle"/>
          </p:nvPr>
        </p:nvSpPr>
        <p:spPr>
          <a:xfrm>
            <a:off x="5198152" y="1932277"/>
            <a:ext cx="2700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37"/>
          <p:cNvSpPr txBox="1"/>
          <p:nvPr>
            <p:ph idx="3" type="subTitle"/>
          </p:nvPr>
        </p:nvSpPr>
        <p:spPr>
          <a:xfrm>
            <a:off x="1245152" y="3518076"/>
            <a:ext cx="2700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37"/>
          <p:cNvSpPr txBox="1"/>
          <p:nvPr>
            <p:ph idx="4" type="subTitle"/>
          </p:nvPr>
        </p:nvSpPr>
        <p:spPr>
          <a:xfrm>
            <a:off x="5198152" y="3518076"/>
            <a:ext cx="27006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7"/>
          <p:cNvSpPr txBox="1"/>
          <p:nvPr>
            <p:ph idx="5" type="subTitle"/>
          </p:nvPr>
        </p:nvSpPr>
        <p:spPr>
          <a:xfrm>
            <a:off x="1245150" y="1626325"/>
            <a:ext cx="2700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1" name="Google Shape;1011;p37"/>
          <p:cNvSpPr txBox="1"/>
          <p:nvPr>
            <p:ph idx="6" type="subTitle"/>
          </p:nvPr>
        </p:nvSpPr>
        <p:spPr>
          <a:xfrm>
            <a:off x="5198150" y="1626325"/>
            <a:ext cx="2700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2" name="Google Shape;1012;p37"/>
          <p:cNvSpPr txBox="1"/>
          <p:nvPr>
            <p:ph idx="7" type="subTitle"/>
          </p:nvPr>
        </p:nvSpPr>
        <p:spPr>
          <a:xfrm>
            <a:off x="1245150" y="3212174"/>
            <a:ext cx="2700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3" name="Google Shape;1013;p37"/>
          <p:cNvSpPr txBox="1"/>
          <p:nvPr>
            <p:ph idx="8" type="subTitle"/>
          </p:nvPr>
        </p:nvSpPr>
        <p:spPr>
          <a:xfrm>
            <a:off x="5198150" y="3212174"/>
            <a:ext cx="2700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4" name="Google Shape;1014;p37"/>
          <p:cNvSpPr/>
          <p:nvPr/>
        </p:nvSpPr>
        <p:spPr>
          <a:xfrm>
            <a:off x="8545388" y="163203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15" name="Google Shape;1015;p37"/>
          <p:cNvGrpSpPr/>
          <p:nvPr/>
        </p:nvGrpSpPr>
        <p:grpSpPr>
          <a:xfrm flipH="1">
            <a:off x="-522880" y="-111022"/>
            <a:ext cx="1137292" cy="1301025"/>
            <a:chOff x="9108948" y="732714"/>
            <a:chExt cx="1203102" cy="1376309"/>
          </a:xfrm>
        </p:grpSpPr>
        <p:sp>
          <p:nvSpPr>
            <p:cNvPr id="1016" name="Google Shape;1016;p37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37"/>
          <p:cNvGrpSpPr/>
          <p:nvPr/>
        </p:nvGrpSpPr>
        <p:grpSpPr>
          <a:xfrm flipH="1" rot="3733607">
            <a:off x="8327810" y="39112"/>
            <a:ext cx="1179736" cy="869597"/>
            <a:chOff x="5212365" y="188022"/>
            <a:chExt cx="1272807" cy="938106"/>
          </a:xfrm>
        </p:grpSpPr>
        <p:sp>
          <p:nvSpPr>
            <p:cNvPr id="1019" name="Google Shape;1019;p37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37"/>
          <p:cNvGrpSpPr/>
          <p:nvPr/>
        </p:nvGrpSpPr>
        <p:grpSpPr>
          <a:xfrm flipH="1" rot="-648404">
            <a:off x="8308972" y="959894"/>
            <a:ext cx="667543" cy="1795287"/>
            <a:chOff x="1831939" y="1715539"/>
            <a:chExt cx="575988" cy="1549058"/>
          </a:xfrm>
        </p:grpSpPr>
        <p:sp>
          <p:nvSpPr>
            <p:cNvPr id="1028" name="Google Shape;1028;p37"/>
            <p:cNvSpPr/>
            <p:nvPr/>
          </p:nvSpPr>
          <p:spPr>
            <a:xfrm>
              <a:off x="1831939" y="2313586"/>
              <a:ext cx="572205" cy="951011"/>
            </a:xfrm>
            <a:custGeom>
              <a:rect b="b" l="l" r="r" t="t"/>
              <a:pathLst>
                <a:path extrusionOk="0" h="951011" w="572205">
                  <a:moveTo>
                    <a:pt x="427009" y="951012"/>
                  </a:moveTo>
                  <a:cubicBezTo>
                    <a:pt x="435772" y="933391"/>
                    <a:pt x="442344" y="914341"/>
                    <a:pt x="446345" y="894147"/>
                  </a:cubicBezTo>
                  <a:lnTo>
                    <a:pt x="568074" y="268260"/>
                  </a:lnTo>
                  <a:cubicBezTo>
                    <a:pt x="591696" y="146625"/>
                    <a:pt x="511591" y="27753"/>
                    <a:pt x="389957" y="4131"/>
                  </a:cubicBezTo>
                  <a:lnTo>
                    <a:pt x="389957" y="4131"/>
                  </a:lnTo>
                  <a:cubicBezTo>
                    <a:pt x="268323" y="-19490"/>
                    <a:pt x="149451" y="60615"/>
                    <a:pt x="125829" y="182249"/>
                  </a:cubicBezTo>
                  <a:lnTo>
                    <a:pt x="4099" y="808137"/>
                  </a:lnTo>
                  <a:cubicBezTo>
                    <a:pt x="194" y="828330"/>
                    <a:pt x="-854" y="848428"/>
                    <a:pt x="670" y="868144"/>
                  </a:cubicBezTo>
                  <a:lnTo>
                    <a:pt x="427104" y="951012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9" name="Google Shape;1029;p37"/>
            <p:cNvGrpSpPr/>
            <p:nvPr/>
          </p:nvGrpSpPr>
          <p:grpSpPr>
            <a:xfrm>
              <a:off x="2151792" y="1715539"/>
              <a:ext cx="256135" cy="641310"/>
              <a:chOff x="2151792" y="1715539"/>
              <a:chExt cx="256135" cy="641310"/>
            </a:xfrm>
          </p:grpSpPr>
          <p:sp>
            <p:nvSpPr>
              <p:cNvPr id="1030" name="Google Shape;1030;p37"/>
              <p:cNvSpPr/>
              <p:nvPr/>
            </p:nvSpPr>
            <p:spPr>
              <a:xfrm>
                <a:off x="2151792" y="1758504"/>
                <a:ext cx="220503" cy="598345"/>
              </a:xfrm>
              <a:custGeom>
                <a:rect b="b" l="l" r="r" t="t"/>
                <a:pathLst>
                  <a:path extrusionOk="0" h="598345" w="220503">
                    <a:moveTo>
                      <a:pt x="0" y="555689"/>
                    </a:moveTo>
                    <a:lnTo>
                      <a:pt x="141256" y="0"/>
                    </a:lnTo>
                    <a:lnTo>
                      <a:pt x="220504" y="15431"/>
                    </a:lnTo>
                    <a:lnTo>
                      <a:pt x="144399" y="592455"/>
                    </a:lnTo>
                    <a:cubicBezTo>
                      <a:pt x="144399" y="592455"/>
                      <a:pt x="26479" y="620078"/>
                      <a:pt x="0" y="555689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2266370" y="1715539"/>
                <a:ext cx="141557" cy="69834"/>
              </a:xfrm>
              <a:custGeom>
                <a:rect b="b" l="l" r="r" t="t"/>
                <a:pathLst>
                  <a:path extrusionOk="0" h="69834" w="141557">
                    <a:moveTo>
                      <a:pt x="110308" y="69350"/>
                    </a:moveTo>
                    <a:lnTo>
                      <a:pt x="21249" y="52015"/>
                    </a:lnTo>
                    <a:cubicBezTo>
                      <a:pt x="7057" y="49252"/>
                      <a:pt x="-2278" y="35441"/>
                      <a:pt x="484" y="21249"/>
                    </a:cubicBezTo>
                    <a:lnTo>
                      <a:pt x="484" y="21249"/>
                    </a:lnTo>
                    <a:cubicBezTo>
                      <a:pt x="3247" y="7057"/>
                      <a:pt x="17058" y="-2278"/>
                      <a:pt x="31250" y="484"/>
                    </a:cubicBezTo>
                    <a:lnTo>
                      <a:pt x="120309" y="17820"/>
                    </a:lnTo>
                    <a:cubicBezTo>
                      <a:pt x="134501" y="20582"/>
                      <a:pt x="143836" y="34393"/>
                      <a:pt x="141073" y="48586"/>
                    </a:cubicBezTo>
                    <a:lnTo>
                      <a:pt x="141073" y="48586"/>
                    </a:lnTo>
                    <a:cubicBezTo>
                      <a:pt x="138311" y="62778"/>
                      <a:pt x="124500" y="72112"/>
                      <a:pt x="110308" y="69350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2" name="Google Shape;1032;p37"/>
            <p:cNvSpPr/>
            <p:nvPr/>
          </p:nvSpPr>
          <p:spPr>
            <a:xfrm>
              <a:off x="1930908" y="2568508"/>
              <a:ext cx="375380" cy="491391"/>
            </a:xfrm>
            <a:custGeom>
              <a:rect b="b" l="l" r="r" t="t"/>
              <a:pathLst>
                <a:path extrusionOk="0" h="491391" w="375380">
                  <a:moveTo>
                    <a:pt x="375285" y="139448"/>
                  </a:moveTo>
                  <a:lnTo>
                    <a:pt x="326422" y="129923"/>
                  </a:lnTo>
                  <a:cubicBezTo>
                    <a:pt x="337566" y="70963"/>
                    <a:pt x="298609" y="13433"/>
                    <a:pt x="239649" y="2003"/>
                  </a:cubicBezTo>
                  <a:cubicBezTo>
                    <a:pt x="180689" y="-9427"/>
                    <a:pt x="123063" y="29244"/>
                    <a:pt x="111252" y="88109"/>
                  </a:cubicBezTo>
                  <a:lnTo>
                    <a:pt x="62389" y="78584"/>
                  </a:lnTo>
                  <a:lnTo>
                    <a:pt x="0" y="399671"/>
                  </a:lnTo>
                  <a:lnTo>
                    <a:pt x="60484" y="411387"/>
                  </a:lnTo>
                  <a:cubicBezTo>
                    <a:pt x="71438" y="449963"/>
                    <a:pt x="103061" y="481205"/>
                    <a:pt x="144971" y="489397"/>
                  </a:cubicBezTo>
                  <a:cubicBezTo>
                    <a:pt x="186785" y="497493"/>
                    <a:pt x="227838" y="480348"/>
                    <a:pt x="252508" y="448725"/>
                  </a:cubicBezTo>
                  <a:lnTo>
                    <a:pt x="312992" y="460441"/>
                  </a:lnTo>
                  <a:lnTo>
                    <a:pt x="375380" y="13935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37"/>
          <p:cNvGrpSpPr/>
          <p:nvPr/>
        </p:nvGrpSpPr>
        <p:grpSpPr>
          <a:xfrm>
            <a:off x="-522879" y="4125011"/>
            <a:ext cx="1595292" cy="1220112"/>
            <a:chOff x="1228770" y="4981574"/>
            <a:chExt cx="1641923" cy="1255776"/>
          </a:xfrm>
        </p:grpSpPr>
        <p:sp>
          <p:nvSpPr>
            <p:cNvPr id="1034" name="Google Shape;1034;p37"/>
            <p:cNvSpPr/>
            <p:nvPr/>
          </p:nvSpPr>
          <p:spPr>
            <a:xfrm>
              <a:off x="1465551" y="5505389"/>
              <a:ext cx="496849" cy="496849"/>
            </a:xfrm>
            <a:custGeom>
              <a:rect b="b" l="l" r="r" t="t"/>
              <a:pathLst>
                <a:path extrusionOk="0" h="496849" w="496849">
                  <a:moveTo>
                    <a:pt x="198752" y="491836"/>
                  </a:moveTo>
                  <a:lnTo>
                    <a:pt x="198752" y="491836"/>
                  </a:lnTo>
                  <a:cubicBezTo>
                    <a:pt x="64926" y="464499"/>
                    <a:pt x="-22323" y="332673"/>
                    <a:pt x="5013" y="198752"/>
                  </a:cubicBezTo>
                  <a:lnTo>
                    <a:pt x="5013" y="198752"/>
                  </a:lnTo>
                  <a:cubicBezTo>
                    <a:pt x="32350" y="64925"/>
                    <a:pt x="164176" y="-22323"/>
                    <a:pt x="298098" y="5013"/>
                  </a:cubicBezTo>
                  <a:lnTo>
                    <a:pt x="298098" y="5013"/>
                  </a:lnTo>
                  <a:cubicBezTo>
                    <a:pt x="431924" y="32350"/>
                    <a:pt x="519173" y="164176"/>
                    <a:pt x="491836" y="298097"/>
                  </a:cubicBezTo>
                  <a:lnTo>
                    <a:pt x="491836" y="298097"/>
                  </a:lnTo>
                  <a:cubicBezTo>
                    <a:pt x="464499" y="431924"/>
                    <a:pt x="332673" y="519173"/>
                    <a:pt x="198752" y="4918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00106" y="5579398"/>
              <a:ext cx="496849" cy="496849"/>
            </a:xfrm>
            <a:custGeom>
              <a:rect b="b" l="l" r="r" t="t"/>
              <a:pathLst>
                <a:path extrusionOk="0" h="496849" w="496849">
                  <a:moveTo>
                    <a:pt x="198752" y="491837"/>
                  </a:moveTo>
                  <a:lnTo>
                    <a:pt x="198752" y="491837"/>
                  </a:lnTo>
                  <a:cubicBezTo>
                    <a:pt x="64926" y="464500"/>
                    <a:pt x="-22323" y="332674"/>
                    <a:pt x="5013" y="198752"/>
                  </a:cubicBezTo>
                  <a:lnTo>
                    <a:pt x="5013" y="198752"/>
                  </a:lnTo>
                  <a:cubicBezTo>
                    <a:pt x="32350" y="64926"/>
                    <a:pt x="164176" y="-22323"/>
                    <a:pt x="298098" y="5013"/>
                  </a:cubicBezTo>
                  <a:lnTo>
                    <a:pt x="298098" y="5013"/>
                  </a:lnTo>
                  <a:cubicBezTo>
                    <a:pt x="431924" y="32350"/>
                    <a:pt x="519173" y="164176"/>
                    <a:pt x="491836" y="298098"/>
                  </a:cubicBezTo>
                  <a:lnTo>
                    <a:pt x="491836" y="298098"/>
                  </a:lnTo>
                  <a:cubicBezTo>
                    <a:pt x="464499" y="431924"/>
                    <a:pt x="332673" y="519173"/>
                    <a:pt x="198752" y="491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 rot="692077">
              <a:off x="1808218" y="5315659"/>
              <a:ext cx="643256" cy="643256"/>
            </a:xfrm>
            <a:custGeom>
              <a:rect b="b" l="l" r="r" t="t"/>
              <a:pathLst>
                <a:path extrusionOk="0" h="643127" w="643127">
                  <a:moveTo>
                    <a:pt x="340042" y="0"/>
                  </a:moveTo>
                  <a:cubicBezTo>
                    <a:pt x="507432" y="0"/>
                    <a:pt x="643128" y="135696"/>
                    <a:pt x="643128" y="303086"/>
                  </a:cubicBezTo>
                  <a:lnTo>
                    <a:pt x="643128" y="340043"/>
                  </a:lnTo>
                  <a:cubicBezTo>
                    <a:pt x="643128" y="507432"/>
                    <a:pt x="507432" y="643128"/>
                    <a:pt x="340043" y="643128"/>
                  </a:cubicBezTo>
                  <a:lnTo>
                    <a:pt x="303086" y="643128"/>
                  </a:lnTo>
                  <a:cubicBezTo>
                    <a:pt x="135696" y="643128"/>
                    <a:pt x="0" y="507432"/>
                    <a:pt x="0" y="340043"/>
                  </a:cubicBezTo>
                  <a:lnTo>
                    <a:pt x="0" y="303086"/>
                  </a:lnTo>
                  <a:cubicBezTo>
                    <a:pt x="0" y="135696"/>
                    <a:pt x="135696" y="0"/>
                    <a:pt x="303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010822" y="5313615"/>
              <a:ext cx="274799" cy="567499"/>
            </a:xfrm>
            <a:custGeom>
              <a:rect b="b" l="l" r="r" t="t"/>
              <a:pathLst>
                <a:path extrusionOk="0" h="567499" w="274799">
                  <a:moveTo>
                    <a:pt x="0" y="0"/>
                  </a:moveTo>
                  <a:cubicBezTo>
                    <a:pt x="101060" y="49530"/>
                    <a:pt x="184213" y="134970"/>
                    <a:pt x="230886" y="237458"/>
                  </a:cubicBezTo>
                  <a:cubicBezTo>
                    <a:pt x="277559" y="339947"/>
                    <a:pt x="287465" y="458629"/>
                    <a:pt x="258509" y="56750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433732" y="5616606"/>
              <a:ext cx="75728" cy="297466"/>
            </a:xfrm>
            <a:custGeom>
              <a:rect b="b" l="l" r="r" t="t"/>
              <a:pathLst>
                <a:path extrusionOk="0" h="297466" w="75728">
                  <a:moveTo>
                    <a:pt x="69437" y="0"/>
                  </a:moveTo>
                  <a:cubicBezTo>
                    <a:pt x="88773" y="102965"/>
                    <a:pt x="62960" y="213646"/>
                    <a:pt x="0" y="2974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031759" y="4981574"/>
              <a:ext cx="176156" cy="351377"/>
            </a:xfrm>
            <a:custGeom>
              <a:rect b="b" l="l" r="r" t="t"/>
              <a:pathLst>
                <a:path extrusionOk="0" h="351377" w="176156">
                  <a:moveTo>
                    <a:pt x="173945" y="351377"/>
                  </a:moveTo>
                  <a:cubicBezTo>
                    <a:pt x="188804" y="218313"/>
                    <a:pt x="127844" y="79343"/>
                    <a:pt x="19925" y="0"/>
                  </a:cubicBezTo>
                  <a:cubicBezTo>
                    <a:pt x="-3316" y="71342"/>
                    <a:pt x="-9412" y="163639"/>
                    <a:pt x="18973" y="233172"/>
                  </a:cubicBezTo>
                  <a:cubicBezTo>
                    <a:pt x="47262" y="302609"/>
                    <a:pt x="107365" y="316706"/>
                    <a:pt x="173945" y="351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280856" y="5174741"/>
              <a:ext cx="164401" cy="187737"/>
            </a:xfrm>
            <a:custGeom>
              <a:rect b="b" l="l" r="r" t="t"/>
              <a:pathLst>
                <a:path extrusionOk="0" h="187737" w="164401">
                  <a:moveTo>
                    <a:pt x="0" y="187737"/>
                  </a:moveTo>
                  <a:cubicBezTo>
                    <a:pt x="79153" y="166497"/>
                    <a:pt x="144113" y="92297"/>
                    <a:pt x="164402" y="0"/>
                  </a:cubicBezTo>
                  <a:cubicBezTo>
                    <a:pt x="118491" y="952"/>
                    <a:pt x="64579" y="18573"/>
                    <a:pt x="31623" y="54197"/>
                  </a:cubicBezTo>
                  <a:cubicBezTo>
                    <a:pt x="-1333" y="89821"/>
                    <a:pt x="4477" y="134112"/>
                    <a:pt x="0" y="187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1" name="Google Shape;1041;p37"/>
            <p:cNvGrpSpPr/>
            <p:nvPr/>
          </p:nvGrpSpPr>
          <p:grpSpPr>
            <a:xfrm>
              <a:off x="1520856" y="5295613"/>
              <a:ext cx="594744" cy="567499"/>
              <a:chOff x="1520856" y="5295613"/>
              <a:chExt cx="594744" cy="567499"/>
            </a:xfrm>
          </p:grpSpPr>
          <p:sp>
            <p:nvSpPr>
              <p:cNvPr id="1042" name="Google Shape;1042;p37"/>
              <p:cNvSpPr/>
              <p:nvPr/>
            </p:nvSpPr>
            <p:spPr>
              <a:xfrm>
                <a:off x="1840801" y="5295613"/>
                <a:ext cx="274799" cy="567499"/>
              </a:xfrm>
              <a:custGeom>
                <a:rect b="b" l="l" r="r" t="t"/>
                <a:pathLst>
                  <a:path extrusionOk="0" h="567499" w="274799">
                    <a:moveTo>
                      <a:pt x="0" y="0"/>
                    </a:moveTo>
                    <a:cubicBezTo>
                      <a:pt x="101060" y="49530"/>
                      <a:pt x="184118" y="134970"/>
                      <a:pt x="230886" y="237459"/>
                    </a:cubicBezTo>
                    <a:cubicBezTo>
                      <a:pt x="277559" y="339947"/>
                      <a:pt x="287465" y="458629"/>
                      <a:pt x="258509" y="56750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520856" y="5499639"/>
                <a:ext cx="300704" cy="307752"/>
              </a:xfrm>
              <a:custGeom>
                <a:rect b="b" l="l" r="r" t="t"/>
                <a:pathLst>
                  <a:path extrusionOk="0" h="307752" w="300704">
                    <a:moveTo>
                      <a:pt x="0" y="0"/>
                    </a:moveTo>
                    <a:cubicBezTo>
                      <a:pt x="153924" y="18479"/>
                      <a:pt x="285750" y="153448"/>
                      <a:pt x="300704" y="30775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813179" y="5423534"/>
                <a:ext cx="238932" cy="425672"/>
              </a:xfrm>
              <a:custGeom>
                <a:rect b="b" l="l" r="r" t="t"/>
                <a:pathLst>
                  <a:path extrusionOk="0" h="425672" w="238932">
                    <a:moveTo>
                      <a:pt x="0" y="0"/>
                    </a:moveTo>
                    <a:cubicBezTo>
                      <a:pt x="86487" y="23717"/>
                      <a:pt x="162020" y="84963"/>
                      <a:pt x="203168" y="164687"/>
                    </a:cubicBezTo>
                    <a:cubicBezTo>
                      <a:pt x="244221" y="244411"/>
                      <a:pt x="250317" y="341471"/>
                      <a:pt x="219456" y="42567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5" name="Google Shape;1045;p37"/>
            <p:cNvGrpSpPr/>
            <p:nvPr/>
          </p:nvGrpSpPr>
          <p:grpSpPr>
            <a:xfrm>
              <a:off x="1228770" y="5676850"/>
              <a:ext cx="1641923" cy="560500"/>
              <a:chOff x="1228770" y="5676850"/>
              <a:chExt cx="1641923" cy="560500"/>
            </a:xfrm>
          </p:grpSpPr>
          <p:sp>
            <p:nvSpPr>
              <p:cNvPr id="1046" name="Google Shape;1046;p37"/>
              <p:cNvSpPr/>
              <p:nvPr/>
            </p:nvSpPr>
            <p:spPr>
              <a:xfrm>
                <a:off x="1228770" y="5676850"/>
                <a:ext cx="1641923" cy="397577"/>
              </a:xfrm>
              <a:custGeom>
                <a:rect b="b" l="l" r="r" t="t"/>
                <a:pathLst>
                  <a:path extrusionOk="0" h="397577" w="1641923">
                    <a:moveTo>
                      <a:pt x="1594820" y="396766"/>
                    </a:moveTo>
                    <a:lnTo>
                      <a:pt x="31387" y="77678"/>
                    </a:lnTo>
                    <a:cubicBezTo>
                      <a:pt x="10241" y="73392"/>
                      <a:pt x="-3570" y="52532"/>
                      <a:pt x="811" y="31386"/>
                    </a:cubicBezTo>
                    <a:lnTo>
                      <a:pt x="716" y="31386"/>
                    </a:lnTo>
                    <a:cubicBezTo>
                      <a:pt x="5002" y="10241"/>
                      <a:pt x="25862" y="-3570"/>
                      <a:pt x="47008" y="812"/>
                    </a:cubicBezTo>
                    <a:lnTo>
                      <a:pt x="1610537" y="319899"/>
                    </a:lnTo>
                    <a:cubicBezTo>
                      <a:pt x="1631682" y="324185"/>
                      <a:pt x="1645493" y="345045"/>
                      <a:pt x="1641112" y="366190"/>
                    </a:cubicBezTo>
                    <a:lnTo>
                      <a:pt x="1641112" y="366190"/>
                    </a:lnTo>
                    <a:cubicBezTo>
                      <a:pt x="1636826" y="387336"/>
                      <a:pt x="1615966" y="401147"/>
                      <a:pt x="1594820" y="3967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1428464" y="5779960"/>
                <a:ext cx="1232058" cy="457390"/>
              </a:xfrm>
              <a:custGeom>
                <a:rect b="b" l="l" r="r" t="t"/>
                <a:pathLst>
                  <a:path extrusionOk="0" h="457390" w="1232058">
                    <a:moveTo>
                      <a:pt x="0" y="0"/>
                    </a:moveTo>
                    <a:lnTo>
                      <a:pt x="72485" y="255079"/>
                    </a:lnTo>
                    <a:lnTo>
                      <a:pt x="1063562" y="457391"/>
                    </a:lnTo>
                    <a:lnTo>
                      <a:pt x="1232059" y="2426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8" name="Google Shape;1048;p37"/>
          <p:cNvGrpSpPr/>
          <p:nvPr/>
        </p:nvGrpSpPr>
        <p:grpSpPr>
          <a:xfrm rot="1339422">
            <a:off x="4732318" y="4709782"/>
            <a:ext cx="1331814" cy="956497"/>
            <a:chOff x="7228263" y="2093010"/>
            <a:chExt cx="1142961" cy="820800"/>
          </a:xfrm>
        </p:grpSpPr>
        <p:sp>
          <p:nvSpPr>
            <p:cNvPr id="1049" name="Google Shape;1049;p37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7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7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7" name="Google Shape;1057;p37"/>
          <p:cNvSpPr/>
          <p:nvPr/>
        </p:nvSpPr>
        <p:spPr>
          <a:xfrm rot="415633">
            <a:off x="208919" y="1813957"/>
            <a:ext cx="428762" cy="314245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7"/>
          <p:cNvSpPr/>
          <p:nvPr/>
        </p:nvSpPr>
        <p:spPr>
          <a:xfrm rot="2320981">
            <a:off x="6123482" y="169497"/>
            <a:ext cx="383578" cy="280951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37"/>
          <p:cNvGrpSpPr/>
          <p:nvPr/>
        </p:nvGrpSpPr>
        <p:grpSpPr>
          <a:xfrm rot="7358870">
            <a:off x="8255790" y="3975601"/>
            <a:ext cx="773906" cy="786315"/>
            <a:chOff x="1131938" y="278731"/>
            <a:chExt cx="496140" cy="504096"/>
          </a:xfrm>
        </p:grpSpPr>
        <p:sp>
          <p:nvSpPr>
            <p:cNvPr id="1060" name="Google Shape;1060;p37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1" name="Google Shape;1061;p37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1062" name="Google Shape;1062;p37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0" name="Google Shape;1070;p38"/>
          <p:cNvSpPr txBox="1"/>
          <p:nvPr>
            <p:ph idx="1" type="subTitle"/>
          </p:nvPr>
        </p:nvSpPr>
        <p:spPr>
          <a:xfrm>
            <a:off x="719950" y="1812174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38"/>
          <p:cNvSpPr txBox="1"/>
          <p:nvPr>
            <p:ph idx="2" type="subTitle"/>
          </p:nvPr>
        </p:nvSpPr>
        <p:spPr>
          <a:xfrm>
            <a:off x="3377463" y="1812174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38"/>
          <p:cNvSpPr txBox="1"/>
          <p:nvPr>
            <p:ph idx="3" type="subTitle"/>
          </p:nvPr>
        </p:nvSpPr>
        <p:spPr>
          <a:xfrm>
            <a:off x="719950" y="3550375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38"/>
          <p:cNvSpPr txBox="1"/>
          <p:nvPr>
            <p:ph idx="4" type="subTitle"/>
          </p:nvPr>
        </p:nvSpPr>
        <p:spPr>
          <a:xfrm>
            <a:off x="3377463" y="3550375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4" name="Google Shape;1074;p38"/>
          <p:cNvSpPr txBox="1"/>
          <p:nvPr>
            <p:ph idx="5" type="subTitle"/>
          </p:nvPr>
        </p:nvSpPr>
        <p:spPr>
          <a:xfrm>
            <a:off x="6034975" y="1812174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38"/>
          <p:cNvSpPr txBox="1"/>
          <p:nvPr>
            <p:ph idx="6" type="subTitle"/>
          </p:nvPr>
        </p:nvSpPr>
        <p:spPr>
          <a:xfrm>
            <a:off x="6034975" y="3550375"/>
            <a:ext cx="2388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38"/>
          <p:cNvSpPr txBox="1"/>
          <p:nvPr>
            <p:ph idx="7" type="subTitle"/>
          </p:nvPr>
        </p:nvSpPr>
        <p:spPr>
          <a:xfrm>
            <a:off x="719950" y="1527250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7" name="Google Shape;1077;p38"/>
          <p:cNvSpPr txBox="1"/>
          <p:nvPr>
            <p:ph idx="8" type="subTitle"/>
          </p:nvPr>
        </p:nvSpPr>
        <p:spPr>
          <a:xfrm>
            <a:off x="3377462" y="1527250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8" name="Google Shape;1078;p38"/>
          <p:cNvSpPr txBox="1"/>
          <p:nvPr>
            <p:ph idx="9" type="subTitle"/>
          </p:nvPr>
        </p:nvSpPr>
        <p:spPr>
          <a:xfrm>
            <a:off x="719950" y="3265473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79" name="Google Shape;1079;p38"/>
          <p:cNvSpPr txBox="1"/>
          <p:nvPr>
            <p:ph idx="13" type="subTitle"/>
          </p:nvPr>
        </p:nvSpPr>
        <p:spPr>
          <a:xfrm>
            <a:off x="3377462" y="3265473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80" name="Google Shape;1080;p38"/>
          <p:cNvSpPr txBox="1"/>
          <p:nvPr>
            <p:ph idx="14" type="subTitle"/>
          </p:nvPr>
        </p:nvSpPr>
        <p:spPr>
          <a:xfrm>
            <a:off x="6034974" y="1527250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81" name="Google Shape;1081;p38"/>
          <p:cNvSpPr txBox="1"/>
          <p:nvPr>
            <p:ph idx="15" type="subTitle"/>
          </p:nvPr>
        </p:nvSpPr>
        <p:spPr>
          <a:xfrm>
            <a:off x="6034974" y="3265473"/>
            <a:ext cx="2388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082" name="Google Shape;1082;p38"/>
          <p:cNvGrpSpPr/>
          <p:nvPr/>
        </p:nvGrpSpPr>
        <p:grpSpPr>
          <a:xfrm flipH="1">
            <a:off x="-662176" y="765335"/>
            <a:ext cx="1142961" cy="820800"/>
            <a:chOff x="7228263" y="2093010"/>
            <a:chExt cx="1142961" cy="820800"/>
          </a:xfrm>
        </p:grpSpPr>
        <p:sp>
          <p:nvSpPr>
            <p:cNvPr id="1083" name="Google Shape;1083;p38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38"/>
          <p:cNvGrpSpPr/>
          <p:nvPr/>
        </p:nvGrpSpPr>
        <p:grpSpPr>
          <a:xfrm flipH="1" rot="-366747">
            <a:off x="2783843" y="-360709"/>
            <a:ext cx="848696" cy="625520"/>
            <a:chOff x="5212365" y="188022"/>
            <a:chExt cx="1272807" cy="938106"/>
          </a:xfrm>
        </p:grpSpPr>
        <p:sp>
          <p:nvSpPr>
            <p:cNvPr id="1092" name="Google Shape;1092;p38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8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" name="Google Shape;1100;p38"/>
          <p:cNvSpPr/>
          <p:nvPr/>
        </p:nvSpPr>
        <p:spPr>
          <a:xfrm flipH="1" rot="-755600">
            <a:off x="-282324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1" name="Google Shape;1101;p38"/>
          <p:cNvGrpSpPr/>
          <p:nvPr/>
        </p:nvGrpSpPr>
        <p:grpSpPr>
          <a:xfrm rot="1036141">
            <a:off x="-464005" y="4331772"/>
            <a:ext cx="1094755" cy="767597"/>
            <a:chOff x="5626798" y="4028096"/>
            <a:chExt cx="1031378" cy="723160"/>
          </a:xfrm>
        </p:grpSpPr>
        <p:sp>
          <p:nvSpPr>
            <p:cNvPr id="1102" name="Google Shape;1102;p38"/>
            <p:cNvSpPr/>
            <p:nvPr/>
          </p:nvSpPr>
          <p:spPr>
            <a:xfrm>
              <a:off x="5626808" y="4028096"/>
              <a:ext cx="1031368" cy="723160"/>
            </a:xfrm>
            <a:custGeom>
              <a:rect b="b" l="l" r="r" t="t"/>
              <a:pathLst>
                <a:path extrusionOk="0" h="723160" w="1031368">
                  <a:moveTo>
                    <a:pt x="1023833" y="126232"/>
                  </a:moveTo>
                  <a:cubicBezTo>
                    <a:pt x="1126227" y="324638"/>
                    <a:pt x="153438" y="860990"/>
                    <a:pt x="30947" y="690017"/>
                  </a:cubicBezTo>
                  <a:cubicBezTo>
                    <a:pt x="11135" y="662299"/>
                    <a:pt x="-1153" y="617055"/>
                    <a:pt x="86" y="562001"/>
                  </a:cubicBezTo>
                  <a:cubicBezTo>
                    <a:pt x="2943" y="415506"/>
                    <a:pt x="100003" y="199669"/>
                    <a:pt x="397659" y="59938"/>
                  </a:cubicBezTo>
                  <a:cubicBezTo>
                    <a:pt x="590826" y="-30835"/>
                    <a:pt x="806091" y="-5785"/>
                    <a:pt x="929249" y="51270"/>
                  </a:cubicBezTo>
                  <a:cubicBezTo>
                    <a:pt x="976493" y="73177"/>
                    <a:pt x="1010117" y="99752"/>
                    <a:pt x="1023833" y="126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5626798" y="4028150"/>
              <a:ext cx="948241" cy="634424"/>
            </a:xfrm>
            <a:custGeom>
              <a:rect b="b" l="l" r="r" t="t"/>
              <a:pathLst>
                <a:path extrusionOk="0" h="634424" w="948241">
                  <a:moveTo>
                    <a:pt x="929164" y="51216"/>
                  </a:moveTo>
                  <a:cubicBezTo>
                    <a:pt x="926878" y="97127"/>
                    <a:pt x="962120" y="145133"/>
                    <a:pt x="942023" y="186662"/>
                  </a:cubicBezTo>
                  <a:cubicBezTo>
                    <a:pt x="930878" y="209617"/>
                    <a:pt x="905923" y="222190"/>
                    <a:pt x="881729" y="230191"/>
                  </a:cubicBezTo>
                  <a:cubicBezTo>
                    <a:pt x="857441" y="238097"/>
                    <a:pt x="831628" y="243336"/>
                    <a:pt x="810959" y="258290"/>
                  </a:cubicBezTo>
                  <a:cubicBezTo>
                    <a:pt x="755142" y="298390"/>
                    <a:pt x="760381" y="388306"/>
                    <a:pt x="709517" y="434693"/>
                  </a:cubicBezTo>
                  <a:cubicBezTo>
                    <a:pt x="660749" y="479270"/>
                    <a:pt x="581597" y="465744"/>
                    <a:pt x="524161" y="498320"/>
                  </a:cubicBezTo>
                  <a:cubicBezTo>
                    <a:pt x="484156" y="520894"/>
                    <a:pt x="456914" y="564614"/>
                    <a:pt x="413099" y="578235"/>
                  </a:cubicBezTo>
                  <a:cubicBezTo>
                    <a:pt x="380619" y="588331"/>
                    <a:pt x="345662" y="579664"/>
                    <a:pt x="311944" y="574425"/>
                  </a:cubicBezTo>
                  <a:cubicBezTo>
                    <a:pt x="278321" y="569091"/>
                    <a:pt x="240221" y="568519"/>
                    <a:pt x="214408" y="590617"/>
                  </a:cubicBezTo>
                  <a:cubicBezTo>
                    <a:pt x="194596" y="607572"/>
                    <a:pt x="179165" y="638147"/>
                    <a:pt x="153353" y="634051"/>
                  </a:cubicBezTo>
                  <a:cubicBezTo>
                    <a:pt x="133350" y="630908"/>
                    <a:pt x="123920" y="608239"/>
                    <a:pt x="108585" y="595094"/>
                  </a:cubicBezTo>
                  <a:cubicBezTo>
                    <a:pt x="92964" y="581664"/>
                    <a:pt x="71438" y="578521"/>
                    <a:pt x="51054" y="575949"/>
                  </a:cubicBezTo>
                  <a:cubicBezTo>
                    <a:pt x="33433" y="573663"/>
                    <a:pt x="14859" y="571186"/>
                    <a:pt x="0" y="562042"/>
                  </a:cubicBezTo>
                  <a:cubicBezTo>
                    <a:pt x="381" y="544897"/>
                    <a:pt x="2000" y="526895"/>
                    <a:pt x="5048" y="508131"/>
                  </a:cubicBezTo>
                  <a:cubicBezTo>
                    <a:pt x="11811" y="467078"/>
                    <a:pt x="25527" y="422501"/>
                    <a:pt x="47911" y="376972"/>
                  </a:cubicBezTo>
                  <a:cubicBezTo>
                    <a:pt x="66961" y="338205"/>
                    <a:pt x="92488" y="298771"/>
                    <a:pt x="125349" y="260005"/>
                  </a:cubicBezTo>
                  <a:cubicBezTo>
                    <a:pt x="141542" y="241050"/>
                    <a:pt x="159353" y="222285"/>
                    <a:pt x="179261" y="203807"/>
                  </a:cubicBezTo>
                  <a:cubicBezTo>
                    <a:pt x="191834" y="192186"/>
                    <a:pt x="205264" y="180661"/>
                    <a:pt x="219361" y="169231"/>
                  </a:cubicBezTo>
                  <a:cubicBezTo>
                    <a:pt x="254889" y="140847"/>
                    <a:pt x="295561" y="113605"/>
                    <a:pt x="341757" y="88174"/>
                  </a:cubicBezTo>
                  <a:cubicBezTo>
                    <a:pt x="359474" y="78458"/>
                    <a:pt x="378047" y="69028"/>
                    <a:pt x="397574" y="59884"/>
                  </a:cubicBezTo>
                  <a:cubicBezTo>
                    <a:pt x="409099" y="54455"/>
                    <a:pt x="420815" y="49407"/>
                    <a:pt x="432530" y="44835"/>
                  </a:cubicBezTo>
                  <a:cubicBezTo>
                    <a:pt x="461105" y="33500"/>
                    <a:pt x="489966" y="24642"/>
                    <a:pt x="518922" y="17784"/>
                  </a:cubicBezTo>
                  <a:cubicBezTo>
                    <a:pt x="542925" y="12164"/>
                    <a:pt x="566928" y="7973"/>
                    <a:pt x="590645" y="5020"/>
                  </a:cubicBezTo>
                  <a:cubicBezTo>
                    <a:pt x="637985" y="-695"/>
                    <a:pt x="684371" y="-1361"/>
                    <a:pt x="728377" y="2163"/>
                  </a:cubicBezTo>
                  <a:cubicBezTo>
                    <a:pt x="747332" y="3591"/>
                    <a:pt x="765810" y="5782"/>
                    <a:pt x="783717" y="8640"/>
                  </a:cubicBezTo>
                  <a:cubicBezTo>
                    <a:pt x="820293" y="14450"/>
                    <a:pt x="854202" y="22927"/>
                    <a:pt x="884587" y="33405"/>
                  </a:cubicBezTo>
                  <a:cubicBezTo>
                    <a:pt x="900589" y="38834"/>
                    <a:pt x="915543" y="44835"/>
                    <a:pt x="929354" y="51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6165746" y="4028245"/>
              <a:ext cx="189333" cy="254872"/>
            </a:xfrm>
            <a:custGeom>
              <a:rect b="b" l="l" r="r" t="t"/>
              <a:pathLst>
                <a:path extrusionOk="0" h="254872" w="189333">
                  <a:moveTo>
                    <a:pt x="189333" y="2068"/>
                  </a:moveTo>
                  <a:cubicBezTo>
                    <a:pt x="179618" y="12069"/>
                    <a:pt x="171331" y="23499"/>
                    <a:pt x="164759" y="35881"/>
                  </a:cubicBezTo>
                  <a:cubicBezTo>
                    <a:pt x="139232" y="84268"/>
                    <a:pt x="141518" y="142752"/>
                    <a:pt x="120658" y="193425"/>
                  </a:cubicBezTo>
                  <a:cubicBezTo>
                    <a:pt x="113705" y="210475"/>
                    <a:pt x="103894" y="226667"/>
                    <a:pt x="89797" y="238478"/>
                  </a:cubicBezTo>
                  <a:cubicBezTo>
                    <a:pt x="75605" y="250194"/>
                    <a:pt x="56745" y="257147"/>
                    <a:pt x="38552" y="254194"/>
                  </a:cubicBezTo>
                  <a:cubicBezTo>
                    <a:pt x="20360" y="251146"/>
                    <a:pt x="3786" y="237145"/>
                    <a:pt x="643" y="218952"/>
                  </a:cubicBezTo>
                  <a:cubicBezTo>
                    <a:pt x="-2024" y="204283"/>
                    <a:pt x="3977" y="189424"/>
                    <a:pt x="11787" y="176756"/>
                  </a:cubicBezTo>
                  <a:cubicBezTo>
                    <a:pt x="19693" y="164088"/>
                    <a:pt x="29504" y="152658"/>
                    <a:pt x="36076" y="139323"/>
                  </a:cubicBezTo>
                  <a:cubicBezTo>
                    <a:pt x="55983" y="98651"/>
                    <a:pt x="41982" y="48835"/>
                    <a:pt x="51602" y="5020"/>
                  </a:cubicBezTo>
                  <a:cubicBezTo>
                    <a:pt x="98941" y="-695"/>
                    <a:pt x="145328" y="-1362"/>
                    <a:pt x="189333" y="2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5846254" y="4116323"/>
              <a:ext cx="163746" cy="345344"/>
            </a:xfrm>
            <a:custGeom>
              <a:rect b="b" l="l" r="r" t="t"/>
              <a:pathLst>
                <a:path extrusionOk="0" h="345344" w="163746">
                  <a:moveTo>
                    <a:pt x="0" y="81058"/>
                  </a:moveTo>
                  <a:cubicBezTo>
                    <a:pt x="35528" y="52673"/>
                    <a:pt x="76200" y="25432"/>
                    <a:pt x="122396" y="0"/>
                  </a:cubicBezTo>
                  <a:cubicBezTo>
                    <a:pt x="122301" y="8954"/>
                    <a:pt x="123349" y="18097"/>
                    <a:pt x="125254" y="26861"/>
                  </a:cubicBezTo>
                  <a:cubicBezTo>
                    <a:pt x="129064" y="44863"/>
                    <a:pt x="135731" y="62008"/>
                    <a:pt x="141637" y="79438"/>
                  </a:cubicBezTo>
                  <a:cubicBezTo>
                    <a:pt x="154210" y="116300"/>
                    <a:pt x="163354" y="154686"/>
                    <a:pt x="163735" y="193643"/>
                  </a:cubicBezTo>
                  <a:cubicBezTo>
                    <a:pt x="164116" y="232600"/>
                    <a:pt x="155257" y="272224"/>
                    <a:pt x="133826" y="304895"/>
                  </a:cubicBezTo>
                  <a:cubicBezTo>
                    <a:pt x="124015" y="319945"/>
                    <a:pt x="111062" y="333851"/>
                    <a:pt x="94488" y="340900"/>
                  </a:cubicBezTo>
                  <a:cubicBezTo>
                    <a:pt x="77819" y="347948"/>
                    <a:pt x="57150" y="346996"/>
                    <a:pt x="43339" y="335280"/>
                  </a:cubicBezTo>
                  <a:cubicBezTo>
                    <a:pt x="29242" y="323279"/>
                    <a:pt x="25146" y="302705"/>
                    <a:pt x="27718" y="284321"/>
                  </a:cubicBezTo>
                  <a:cubicBezTo>
                    <a:pt x="30194" y="265843"/>
                    <a:pt x="38005" y="248698"/>
                    <a:pt x="44005" y="231172"/>
                  </a:cubicBezTo>
                  <a:cubicBezTo>
                    <a:pt x="49911" y="213550"/>
                    <a:pt x="54007" y="194405"/>
                    <a:pt x="48673" y="176594"/>
                  </a:cubicBezTo>
                  <a:cubicBezTo>
                    <a:pt x="43434" y="158877"/>
                    <a:pt x="29718" y="145161"/>
                    <a:pt x="19336" y="129730"/>
                  </a:cubicBezTo>
                  <a:cubicBezTo>
                    <a:pt x="9525" y="115062"/>
                    <a:pt x="3143" y="98393"/>
                    <a:pt x="0" y="8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6059328" y="4045933"/>
              <a:ext cx="86391" cy="103667"/>
            </a:xfrm>
            <a:custGeom>
              <a:rect b="b" l="l" r="r" t="t"/>
              <a:pathLst>
                <a:path extrusionOk="0" h="103667" w="86391">
                  <a:moveTo>
                    <a:pt x="86392" y="0"/>
                  </a:moveTo>
                  <a:cubicBezTo>
                    <a:pt x="83915" y="30766"/>
                    <a:pt x="84677" y="62579"/>
                    <a:pt x="66294" y="86201"/>
                  </a:cubicBezTo>
                  <a:cubicBezTo>
                    <a:pt x="54578" y="101060"/>
                    <a:pt x="31813" y="109919"/>
                    <a:pt x="16764" y="98393"/>
                  </a:cubicBezTo>
                  <a:cubicBezTo>
                    <a:pt x="6287" y="90297"/>
                    <a:pt x="3810" y="75533"/>
                    <a:pt x="3620" y="62294"/>
                  </a:cubicBezTo>
                  <a:cubicBezTo>
                    <a:pt x="3429" y="50387"/>
                    <a:pt x="4191" y="38005"/>
                    <a:pt x="0" y="27051"/>
                  </a:cubicBezTo>
                  <a:cubicBezTo>
                    <a:pt x="28575" y="15716"/>
                    <a:pt x="57436" y="6858"/>
                    <a:pt x="86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752147" y="4231861"/>
              <a:ext cx="85564" cy="194402"/>
            </a:xfrm>
            <a:custGeom>
              <a:rect b="b" l="l" r="r" t="t"/>
              <a:pathLst>
                <a:path extrusionOk="0" h="194402" w="85564">
                  <a:moveTo>
                    <a:pt x="54007" y="0"/>
                  </a:moveTo>
                  <a:cubicBezTo>
                    <a:pt x="63818" y="32099"/>
                    <a:pt x="73057" y="64389"/>
                    <a:pt x="80296" y="97060"/>
                  </a:cubicBezTo>
                  <a:cubicBezTo>
                    <a:pt x="83534" y="111823"/>
                    <a:pt x="86392" y="126778"/>
                    <a:pt x="85344" y="141827"/>
                  </a:cubicBezTo>
                  <a:cubicBezTo>
                    <a:pt x="84392" y="156877"/>
                    <a:pt x="79153" y="172117"/>
                    <a:pt x="68294" y="182689"/>
                  </a:cubicBezTo>
                  <a:cubicBezTo>
                    <a:pt x="57531" y="193072"/>
                    <a:pt x="40386" y="197834"/>
                    <a:pt x="26765" y="191643"/>
                  </a:cubicBezTo>
                  <a:cubicBezTo>
                    <a:pt x="14192" y="185928"/>
                    <a:pt x="6477" y="172688"/>
                    <a:pt x="3620" y="159163"/>
                  </a:cubicBezTo>
                  <a:cubicBezTo>
                    <a:pt x="857" y="145637"/>
                    <a:pt x="2096" y="131731"/>
                    <a:pt x="2667" y="117920"/>
                  </a:cubicBezTo>
                  <a:cubicBezTo>
                    <a:pt x="3429" y="97346"/>
                    <a:pt x="2572" y="76676"/>
                    <a:pt x="0" y="56293"/>
                  </a:cubicBezTo>
                  <a:cubicBezTo>
                    <a:pt x="16193" y="37338"/>
                    <a:pt x="34004" y="18574"/>
                    <a:pt x="53912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6385854" y="4036789"/>
              <a:ext cx="125435" cy="106013"/>
            </a:xfrm>
            <a:custGeom>
              <a:rect b="b" l="l" r="r" t="t"/>
              <a:pathLst>
                <a:path extrusionOk="0" h="106013" w="125435">
                  <a:moveTo>
                    <a:pt x="125435" y="24670"/>
                  </a:moveTo>
                  <a:cubicBezTo>
                    <a:pt x="112577" y="45053"/>
                    <a:pt x="100670" y="66389"/>
                    <a:pt x="84192" y="83915"/>
                  </a:cubicBezTo>
                  <a:cubicBezTo>
                    <a:pt x="73334" y="95631"/>
                    <a:pt x="59237" y="105918"/>
                    <a:pt x="43139" y="106013"/>
                  </a:cubicBezTo>
                  <a:cubicBezTo>
                    <a:pt x="23232" y="106109"/>
                    <a:pt x="5801" y="88963"/>
                    <a:pt x="1420" y="69532"/>
                  </a:cubicBezTo>
                  <a:cubicBezTo>
                    <a:pt x="-3057" y="50102"/>
                    <a:pt x="3515" y="29432"/>
                    <a:pt x="14660" y="12859"/>
                  </a:cubicBezTo>
                  <a:cubicBezTo>
                    <a:pt x="17708" y="8382"/>
                    <a:pt x="21041" y="4096"/>
                    <a:pt x="24566" y="0"/>
                  </a:cubicBezTo>
                  <a:cubicBezTo>
                    <a:pt x="61142" y="5810"/>
                    <a:pt x="95051" y="14288"/>
                    <a:pt x="125435" y="247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5631846" y="4405026"/>
              <a:ext cx="107222" cy="132228"/>
            </a:xfrm>
            <a:custGeom>
              <a:rect b="b" l="l" r="r" t="t"/>
              <a:pathLst>
                <a:path extrusionOk="0" h="132228" w="107222">
                  <a:moveTo>
                    <a:pt x="106585" y="79438"/>
                  </a:moveTo>
                  <a:cubicBezTo>
                    <a:pt x="108204" y="88582"/>
                    <a:pt x="106871" y="98679"/>
                    <a:pt x="101060" y="105918"/>
                  </a:cubicBezTo>
                  <a:cubicBezTo>
                    <a:pt x="94679" y="114014"/>
                    <a:pt x="84106" y="117634"/>
                    <a:pt x="74104" y="120682"/>
                  </a:cubicBezTo>
                  <a:cubicBezTo>
                    <a:pt x="50006" y="127921"/>
                    <a:pt x="24575" y="134969"/>
                    <a:pt x="0" y="131159"/>
                  </a:cubicBezTo>
                  <a:cubicBezTo>
                    <a:pt x="6763" y="90106"/>
                    <a:pt x="20479" y="45529"/>
                    <a:pt x="42863" y="0"/>
                  </a:cubicBezTo>
                  <a:cubicBezTo>
                    <a:pt x="63722" y="14192"/>
                    <a:pt x="81725" y="32671"/>
                    <a:pt x="95345" y="54007"/>
                  </a:cubicBezTo>
                  <a:cubicBezTo>
                    <a:pt x="100298" y="61817"/>
                    <a:pt x="104775" y="70199"/>
                    <a:pt x="106585" y="79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38"/>
          <p:cNvGrpSpPr/>
          <p:nvPr/>
        </p:nvGrpSpPr>
        <p:grpSpPr>
          <a:xfrm flipH="1">
            <a:off x="8195788" y="4028316"/>
            <a:ext cx="1052739" cy="775908"/>
            <a:chOff x="5212365" y="188022"/>
            <a:chExt cx="1272807" cy="938106"/>
          </a:xfrm>
        </p:grpSpPr>
        <p:sp>
          <p:nvSpPr>
            <p:cNvPr id="1111" name="Google Shape;1111;p38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9" name="Google Shape;1119;p38"/>
          <p:cNvSpPr/>
          <p:nvPr/>
        </p:nvSpPr>
        <p:spPr>
          <a:xfrm flipH="1">
            <a:off x="8430773" y="64673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20" name="Google Shape;1120;p38"/>
          <p:cNvGrpSpPr/>
          <p:nvPr/>
        </p:nvGrpSpPr>
        <p:grpSpPr>
          <a:xfrm rot="7358808">
            <a:off x="8259062" y="863757"/>
            <a:ext cx="708905" cy="720272"/>
            <a:chOff x="1131938" y="278731"/>
            <a:chExt cx="496140" cy="504096"/>
          </a:xfrm>
        </p:grpSpPr>
        <p:sp>
          <p:nvSpPr>
            <p:cNvPr id="1121" name="Google Shape;1121;p38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2" name="Google Shape;1122;p38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1123" name="Google Shape;1123;p38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9" name="Google Shape;1129;p38"/>
          <p:cNvGrpSpPr/>
          <p:nvPr/>
        </p:nvGrpSpPr>
        <p:grpSpPr>
          <a:xfrm rot="-1521794">
            <a:off x="8183779" y="106296"/>
            <a:ext cx="391297" cy="390176"/>
            <a:chOff x="2967278" y="517112"/>
            <a:chExt cx="344956" cy="343968"/>
          </a:xfrm>
        </p:grpSpPr>
        <p:sp>
          <p:nvSpPr>
            <p:cNvPr id="1130" name="Google Shape;1130;p38"/>
            <p:cNvSpPr/>
            <p:nvPr/>
          </p:nvSpPr>
          <p:spPr>
            <a:xfrm>
              <a:off x="3014907" y="517112"/>
              <a:ext cx="297327" cy="304050"/>
            </a:xfrm>
            <a:custGeom>
              <a:rect b="b" l="l" r="r" t="t"/>
              <a:pathLst>
                <a:path extrusionOk="0" h="304050" w="297327">
                  <a:moveTo>
                    <a:pt x="281409" y="250030"/>
                  </a:moveTo>
                  <a:cubicBezTo>
                    <a:pt x="259883" y="304608"/>
                    <a:pt x="188255" y="322801"/>
                    <a:pt x="157965" y="281367"/>
                  </a:cubicBezTo>
                  <a:cubicBezTo>
                    <a:pt x="151869" y="272985"/>
                    <a:pt x="147107" y="264984"/>
                    <a:pt x="143297" y="257650"/>
                  </a:cubicBezTo>
                  <a:cubicBezTo>
                    <a:pt x="124628" y="221646"/>
                    <a:pt x="128533" y="200310"/>
                    <a:pt x="103387" y="176307"/>
                  </a:cubicBezTo>
                  <a:cubicBezTo>
                    <a:pt x="79575" y="153637"/>
                    <a:pt x="61953" y="159257"/>
                    <a:pt x="27282" y="138588"/>
                  </a:cubicBezTo>
                  <a:cubicBezTo>
                    <a:pt x="27092" y="138492"/>
                    <a:pt x="26901" y="138397"/>
                    <a:pt x="26711" y="138207"/>
                  </a:cubicBezTo>
                  <a:cubicBezTo>
                    <a:pt x="-20914" y="109632"/>
                    <a:pt x="-1483" y="30669"/>
                    <a:pt x="58334" y="11143"/>
                  </a:cubicBezTo>
                  <a:cubicBezTo>
                    <a:pt x="128343" y="-11717"/>
                    <a:pt x="202638" y="380"/>
                    <a:pt x="250548" y="49434"/>
                  </a:cubicBezTo>
                  <a:cubicBezTo>
                    <a:pt x="300459" y="100678"/>
                    <a:pt x="309794" y="178497"/>
                    <a:pt x="281600" y="249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967278" y="578071"/>
              <a:ext cx="288461" cy="283009"/>
            </a:xfrm>
            <a:custGeom>
              <a:rect b="b" l="l" r="r" t="t"/>
              <a:pathLst>
                <a:path extrusionOk="0" h="283009" w="288461">
                  <a:moveTo>
                    <a:pt x="288367" y="0"/>
                  </a:moveTo>
                  <a:lnTo>
                    <a:pt x="15666" y="179832"/>
                  </a:lnTo>
                  <a:cubicBezTo>
                    <a:pt x="-2622" y="191834"/>
                    <a:pt x="-5384" y="217551"/>
                    <a:pt x="9951" y="233172"/>
                  </a:cubicBezTo>
                  <a:lnTo>
                    <a:pt x="48337" y="272510"/>
                  </a:lnTo>
                  <a:cubicBezTo>
                    <a:pt x="63577" y="288131"/>
                    <a:pt x="89294" y="286036"/>
                    <a:pt x="101867" y="268129"/>
                  </a:cubicBezTo>
                  <a:lnTo>
                    <a:pt x="288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38"/>
          <p:cNvGrpSpPr/>
          <p:nvPr/>
        </p:nvGrpSpPr>
        <p:grpSpPr>
          <a:xfrm>
            <a:off x="8911312" y="497249"/>
            <a:ext cx="337210" cy="297339"/>
            <a:chOff x="3485551" y="740904"/>
            <a:chExt cx="297285" cy="262134"/>
          </a:xfrm>
        </p:grpSpPr>
        <p:sp>
          <p:nvSpPr>
            <p:cNvPr id="1133" name="Google Shape;1133;p38"/>
            <p:cNvSpPr/>
            <p:nvPr/>
          </p:nvSpPr>
          <p:spPr>
            <a:xfrm>
              <a:off x="3548941" y="745494"/>
              <a:ext cx="233895" cy="257544"/>
            </a:xfrm>
            <a:custGeom>
              <a:rect b="b" l="l" r="r" t="t"/>
              <a:pathLst>
                <a:path extrusionOk="0" h="257544" w="233895">
                  <a:moveTo>
                    <a:pt x="58271" y="255297"/>
                  </a:moveTo>
                  <a:cubicBezTo>
                    <a:pt x="10836" y="247962"/>
                    <a:pt x="-16595" y="193956"/>
                    <a:pt x="11027" y="162333"/>
                  </a:cubicBezTo>
                  <a:cubicBezTo>
                    <a:pt x="16647" y="155951"/>
                    <a:pt x="22171" y="150712"/>
                    <a:pt x="27315" y="146331"/>
                  </a:cubicBezTo>
                  <a:cubicBezTo>
                    <a:pt x="52651" y="124899"/>
                    <a:pt x="70463" y="124233"/>
                    <a:pt x="85036" y="99849"/>
                  </a:cubicBezTo>
                  <a:cubicBezTo>
                    <a:pt x="98848" y="76798"/>
                    <a:pt x="91228" y="63654"/>
                    <a:pt x="101419" y="32221"/>
                  </a:cubicBezTo>
                  <a:cubicBezTo>
                    <a:pt x="101419" y="32031"/>
                    <a:pt x="101515" y="31840"/>
                    <a:pt x="101610" y="31650"/>
                  </a:cubicBezTo>
                  <a:cubicBezTo>
                    <a:pt x="115897" y="-11594"/>
                    <a:pt x="182477" y="-10260"/>
                    <a:pt x="208766" y="34031"/>
                  </a:cubicBezTo>
                  <a:cubicBezTo>
                    <a:pt x="239627" y="85847"/>
                    <a:pt x="243342" y="147283"/>
                    <a:pt x="212766" y="194432"/>
                  </a:cubicBezTo>
                  <a:cubicBezTo>
                    <a:pt x="180858" y="243486"/>
                    <a:pt x="120374" y="264917"/>
                    <a:pt x="58271" y="255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3485551" y="740904"/>
              <a:ext cx="265392" cy="193402"/>
            </a:xfrm>
            <a:custGeom>
              <a:rect b="b" l="l" r="r" t="t"/>
              <a:pathLst>
                <a:path extrusionOk="0" h="193402" w="265392">
                  <a:moveTo>
                    <a:pt x="265393" y="193307"/>
                  </a:moveTo>
                  <a:lnTo>
                    <a:pt x="72702" y="7951"/>
                  </a:lnTo>
                  <a:cubicBezTo>
                    <a:pt x="59844" y="-4432"/>
                    <a:pt x="38793" y="-2050"/>
                    <a:pt x="29078" y="12999"/>
                  </a:cubicBezTo>
                  <a:lnTo>
                    <a:pt x="4599" y="50718"/>
                  </a:lnTo>
                  <a:cubicBezTo>
                    <a:pt x="-5117" y="65768"/>
                    <a:pt x="1170" y="85865"/>
                    <a:pt x="17743" y="92628"/>
                  </a:cubicBezTo>
                  <a:lnTo>
                    <a:pt x="265393" y="193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9"/>
          <p:cNvSpPr txBox="1"/>
          <p:nvPr>
            <p:ph type="title"/>
          </p:nvPr>
        </p:nvSpPr>
        <p:spPr>
          <a:xfrm>
            <a:off x="713225" y="74817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7" name="Google Shape;1137;p39"/>
          <p:cNvSpPr txBox="1"/>
          <p:nvPr>
            <p:ph idx="1" type="subTitle"/>
          </p:nvPr>
        </p:nvSpPr>
        <p:spPr>
          <a:xfrm>
            <a:off x="713225" y="1365495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8" name="Google Shape;1138;p39"/>
          <p:cNvSpPr txBox="1"/>
          <p:nvPr>
            <p:ph idx="2" type="title"/>
          </p:nvPr>
        </p:nvSpPr>
        <p:spPr>
          <a:xfrm>
            <a:off x="2223600" y="2045876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9" name="Google Shape;1139;p39"/>
          <p:cNvSpPr txBox="1"/>
          <p:nvPr>
            <p:ph idx="3" type="subTitle"/>
          </p:nvPr>
        </p:nvSpPr>
        <p:spPr>
          <a:xfrm>
            <a:off x="2223600" y="2664191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0" name="Google Shape;1140;p39"/>
          <p:cNvSpPr txBox="1"/>
          <p:nvPr>
            <p:ph idx="4" type="title"/>
          </p:nvPr>
        </p:nvSpPr>
        <p:spPr>
          <a:xfrm>
            <a:off x="3733975" y="334358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1" name="Google Shape;1141;p39"/>
          <p:cNvSpPr txBox="1"/>
          <p:nvPr>
            <p:ph idx="5" type="subTitle"/>
          </p:nvPr>
        </p:nvSpPr>
        <p:spPr>
          <a:xfrm>
            <a:off x="3733975" y="3962887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42" name="Google Shape;1142;p39"/>
          <p:cNvGrpSpPr/>
          <p:nvPr/>
        </p:nvGrpSpPr>
        <p:grpSpPr>
          <a:xfrm>
            <a:off x="-269101" y="2528467"/>
            <a:ext cx="1241160" cy="870251"/>
            <a:chOff x="5626798" y="4028096"/>
            <a:chExt cx="1031378" cy="723160"/>
          </a:xfrm>
        </p:grpSpPr>
        <p:sp>
          <p:nvSpPr>
            <p:cNvPr id="1143" name="Google Shape;1143;p39"/>
            <p:cNvSpPr/>
            <p:nvPr/>
          </p:nvSpPr>
          <p:spPr>
            <a:xfrm>
              <a:off x="5626808" y="4028096"/>
              <a:ext cx="1031368" cy="723160"/>
            </a:xfrm>
            <a:custGeom>
              <a:rect b="b" l="l" r="r" t="t"/>
              <a:pathLst>
                <a:path extrusionOk="0" h="723160" w="1031368">
                  <a:moveTo>
                    <a:pt x="1023833" y="126232"/>
                  </a:moveTo>
                  <a:cubicBezTo>
                    <a:pt x="1126227" y="324638"/>
                    <a:pt x="153438" y="860990"/>
                    <a:pt x="30947" y="690017"/>
                  </a:cubicBezTo>
                  <a:cubicBezTo>
                    <a:pt x="11135" y="662299"/>
                    <a:pt x="-1153" y="617055"/>
                    <a:pt x="86" y="562001"/>
                  </a:cubicBezTo>
                  <a:cubicBezTo>
                    <a:pt x="2943" y="415506"/>
                    <a:pt x="100003" y="199669"/>
                    <a:pt x="397659" y="59938"/>
                  </a:cubicBezTo>
                  <a:cubicBezTo>
                    <a:pt x="590826" y="-30835"/>
                    <a:pt x="806091" y="-5785"/>
                    <a:pt x="929249" y="51270"/>
                  </a:cubicBezTo>
                  <a:cubicBezTo>
                    <a:pt x="976493" y="73177"/>
                    <a:pt x="1010117" y="99752"/>
                    <a:pt x="1023833" y="126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5626798" y="4028150"/>
              <a:ext cx="948241" cy="634424"/>
            </a:xfrm>
            <a:custGeom>
              <a:rect b="b" l="l" r="r" t="t"/>
              <a:pathLst>
                <a:path extrusionOk="0" h="634424" w="948241">
                  <a:moveTo>
                    <a:pt x="929164" y="51216"/>
                  </a:moveTo>
                  <a:cubicBezTo>
                    <a:pt x="926878" y="97127"/>
                    <a:pt x="962120" y="145133"/>
                    <a:pt x="942023" y="186662"/>
                  </a:cubicBezTo>
                  <a:cubicBezTo>
                    <a:pt x="930878" y="209617"/>
                    <a:pt x="905923" y="222190"/>
                    <a:pt x="881729" y="230191"/>
                  </a:cubicBezTo>
                  <a:cubicBezTo>
                    <a:pt x="857441" y="238097"/>
                    <a:pt x="831628" y="243336"/>
                    <a:pt x="810959" y="258290"/>
                  </a:cubicBezTo>
                  <a:cubicBezTo>
                    <a:pt x="755142" y="298390"/>
                    <a:pt x="760381" y="388306"/>
                    <a:pt x="709517" y="434693"/>
                  </a:cubicBezTo>
                  <a:cubicBezTo>
                    <a:pt x="660749" y="479270"/>
                    <a:pt x="581597" y="465744"/>
                    <a:pt x="524161" y="498320"/>
                  </a:cubicBezTo>
                  <a:cubicBezTo>
                    <a:pt x="484156" y="520894"/>
                    <a:pt x="456914" y="564614"/>
                    <a:pt x="413099" y="578235"/>
                  </a:cubicBezTo>
                  <a:cubicBezTo>
                    <a:pt x="380619" y="588331"/>
                    <a:pt x="345662" y="579664"/>
                    <a:pt x="311944" y="574425"/>
                  </a:cubicBezTo>
                  <a:cubicBezTo>
                    <a:pt x="278321" y="569091"/>
                    <a:pt x="240221" y="568519"/>
                    <a:pt x="214408" y="590617"/>
                  </a:cubicBezTo>
                  <a:cubicBezTo>
                    <a:pt x="194596" y="607572"/>
                    <a:pt x="179165" y="638147"/>
                    <a:pt x="153353" y="634051"/>
                  </a:cubicBezTo>
                  <a:cubicBezTo>
                    <a:pt x="133350" y="630908"/>
                    <a:pt x="123920" y="608239"/>
                    <a:pt x="108585" y="595094"/>
                  </a:cubicBezTo>
                  <a:cubicBezTo>
                    <a:pt x="92964" y="581664"/>
                    <a:pt x="71438" y="578521"/>
                    <a:pt x="51054" y="575949"/>
                  </a:cubicBezTo>
                  <a:cubicBezTo>
                    <a:pt x="33433" y="573663"/>
                    <a:pt x="14859" y="571186"/>
                    <a:pt x="0" y="562042"/>
                  </a:cubicBezTo>
                  <a:cubicBezTo>
                    <a:pt x="381" y="544897"/>
                    <a:pt x="2000" y="526895"/>
                    <a:pt x="5048" y="508131"/>
                  </a:cubicBezTo>
                  <a:cubicBezTo>
                    <a:pt x="11811" y="467078"/>
                    <a:pt x="25527" y="422501"/>
                    <a:pt x="47911" y="376972"/>
                  </a:cubicBezTo>
                  <a:cubicBezTo>
                    <a:pt x="66961" y="338205"/>
                    <a:pt x="92488" y="298771"/>
                    <a:pt x="125349" y="260005"/>
                  </a:cubicBezTo>
                  <a:cubicBezTo>
                    <a:pt x="141542" y="241050"/>
                    <a:pt x="159353" y="222285"/>
                    <a:pt x="179261" y="203807"/>
                  </a:cubicBezTo>
                  <a:cubicBezTo>
                    <a:pt x="191834" y="192186"/>
                    <a:pt x="205264" y="180661"/>
                    <a:pt x="219361" y="169231"/>
                  </a:cubicBezTo>
                  <a:cubicBezTo>
                    <a:pt x="254889" y="140847"/>
                    <a:pt x="295561" y="113605"/>
                    <a:pt x="341757" y="88174"/>
                  </a:cubicBezTo>
                  <a:cubicBezTo>
                    <a:pt x="359474" y="78458"/>
                    <a:pt x="378047" y="69028"/>
                    <a:pt x="397574" y="59884"/>
                  </a:cubicBezTo>
                  <a:cubicBezTo>
                    <a:pt x="409099" y="54455"/>
                    <a:pt x="420815" y="49407"/>
                    <a:pt x="432530" y="44835"/>
                  </a:cubicBezTo>
                  <a:cubicBezTo>
                    <a:pt x="461105" y="33500"/>
                    <a:pt x="489966" y="24642"/>
                    <a:pt x="518922" y="17784"/>
                  </a:cubicBezTo>
                  <a:cubicBezTo>
                    <a:pt x="542925" y="12164"/>
                    <a:pt x="566928" y="7973"/>
                    <a:pt x="590645" y="5020"/>
                  </a:cubicBezTo>
                  <a:cubicBezTo>
                    <a:pt x="637985" y="-695"/>
                    <a:pt x="684371" y="-1361"/>
                    <a:pt x="728377" y="2163"/>
                  </a:cubicBezTo>
                  <a:cubicBezTo>
                    <a:pt x="747332" y="3591"/>
                    <a:pt x="765810" y="5782"/>
                    <a:pt x="783717" y="8640"/>
                  </a:cubicBezTo>
                  <a:cubicBezTo>
                    <a:pt x="820293" y="14450"/>
                    <a:pt x="854202" y="22927"/>
                    <a:pt x="884587" y="33405"/>
                  </a:cubicBezTo>
                  <a:cubicBezTo>
                    <a:pt x="900589" y="38834"/>
                    <a:pt x="915543" y="44835"/>
                    <a:pt x="929354" y="51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6165746" y="4028245"/>
              <a:ext cx="189333" cy="254872"/>
            </a:xfrm>
            <a:custGeom>
              <a:rect b="b" l="l" r="r" t="t"/>
              <a:pathLst>
                <a:path extrusionOk="0" h="254872" w="189333">
                  <a:moveTo>
                    <a:pt x="189333" y="2068"/>
                  </a:moveTo>
                  <a:cubicBezTo>
                    <a:pt x="179618" y="12069"/>
                    <a:pt x="171331" y="23499"/>
                    <a:pt x="164759" y="35881"/>
                  </a:cubicBezTo>
                  <a:cubicBezTo>
                    <a:pt x="139232" y="84268"/>
                    <a:pt x="141518" y="142752"/>
                    <a:pt x="120658" y="193425"/>
                  </a:cubicBezTo>
                  <a:cubicBezTo>
                    <a:pt x="113705" y="210475"/>
                    <a:pt x="103894" y="226667"/>
                    <a:pt x="89797" y="238478"/>
                  </a:cubicBezTo>
                  <a:cubicBezTo>
                    <a:pt x="75605" y="250194"/>
                    <a:pt x="56745" y="257147"/>
                    <a:pt x="38552" y="254194"/>
                  </a:cubicBezTo>
                  <a:cubicBezTo>
                    <a:pt x="20360" y="251146"/>
                    <a:pt x="3786" y="237145"/>
                    <a:pt x="643" y="218952"/>
                  </a:cubicBezTo>
                  <a:cubicBezTo>
                    <a:pt x="-2024" y="204283"/>
                    <a:pt x="3977" y="189424"/>
                    <a:pt x="11787" y="176756"/>
                  </a:cubicBezTo>
                  <a:cubicBezTo>
                    <a:pt x="19693" y="164088"/>
                    <a:pt x="29504" y="152658"/>
                    <a:pt x="36076" y="139323"/>
                  </a:cubicBezTo>
                  <a:cubicBezTo>
                    <a:pt x="55983" y="98651"/>
                    <a:pt x="41982" y="48835"/>
                    <a:pt x="51602" y="5020"/>
                  </a:cubicBezTo>
                  <a:cubicBezTo>
                    <a:pt x="98941" y="-695"/>
                    <a:pt x="145328" y="-1362"/>
                    <a:pt x="189333" y="2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5846254" y="4116323"/>
              <a:ext cx="163746" cy="345344"/>
            </a:xfrm>
            <a:custGeom>
              <a:rect b="b" l="l" r="r" t="t"/>
              <a:pathLst>
                <a:path extrusionOk="0" h="345344" w="163746">
                  <a:moveTo>
                    <a:pt x="0" y="81058"/>
                  </a:moveTo>
                  <a:cubicBezTo>
                    <a:pt x="35528" y="52673"/>
                    <a:pt x="76200" y="25432"/>
                    <a:pt x="122396" y="0"/>
                  </a:cubicBezTo>
                  <a:cubicBezTo>
                    <a:pt x="122301" y="8954"/>
                    <a:pt x="123349" y="18097"/>
                    <a:pt x="125254" y="26861"/>
                  </a:cubicBezTo>
                  <a:cubicBezTo>
                    <a:pt x="129064" y="44863"/>
                    <a:pt x="135731" y="62008"/>
                    <a:pt x="141637" y="79438"/>
                  </a:cubicBezTo>
                  <a:cubicBezTo>
                    <a:pt x="154210" y="116300"/>
                    <a:pt x="163354" y="154686"/>
                    <a:pt x="163735" y="193643"/>
                  </a:cubicBezTo>
                  <a:cubicBezTo>
                    <a:pt x="164116" y="232600"/>
                    <a:pt x="155257" y="272224"/>
                    <a:pt x="133826" y="304895"/>
                  </a:cubicBezTo>
                  <a:cubicBezTo>
                    <a:pt x="124015" y="319945"/>
                    <a:pt x="111062" y="333851"/>
                    <a:pt x="94488" y="340900"/>
                  </a:cubicBezTo>
                  <a:cubicBezTo>
                    <a:pt x="77819" y="347948"/>
                    <a:pt x="57150" y="346996"/>
                    <a:pt x="43339" y="335280"/>
                  </a:cubicBezTo>
                  <a:cubicBezTo>
                    <a:pt x="29242" y="323279"/>
                    <a:pt x="25146" y="302705"/>
                    <a:pt x="27718" y="284321"/>
                  </a:cubicBezTo>
                  <a:cubicBezTo>
                    <a:pt x="30194" y="265843"/>
                    <a:pt x="38005" y="248698"/>
                    <a:pt x="44005" y="231172"/>
                  </a:cubicBezTo>
                  <a:cubicBezTo>
                    <a:pt x="49911" y="213550"/>
                    <a:pt x="54007" y="194405"/>
                    <a:pt x="48673" y="176594"/>
                  </a:cubicBezTo>
                  <a:cubicBezTo>
                    <a:pt x="43434" y="158877"/>
                    <a:pt x="29718" y="145161"/>
                    <a:pt x="19336" y="129730"/>
                  </a:cubicBezTo>
                  <a:cubicBezTo>
                    <a:pt x="9525" y="115062"/>
                    <a:pt x="3143" y="98393"/>
                    <a:pt x="0" y="8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6059328" y="4045933"/>
              <a:ext cx="86391" cy="103667"/>
            </a:xfrm>
            <a:custGeom>
              <a:rect b="b" l="l" r="r" t="t"/>
              <a:pathLst>
                <a:path extrusionOk="0" h="103667" w="86391">
                  <a:moveTo>
                    <a:pt x="86392" y="0"/>
                  </a:moveTo>
                  <a:cubicBezTo>
                    <a:pt x="83915" y="30766"/>
                    <a:pt x="84677" y="62579"/>
                    <a:pt x="66294" y="86201"/>
                  </a:cubicBezTo>
                  <a:cubicBezTo>
                    <a:pt x="54578" y="101060"/>
                    <a:pt x="31813" y="109919"/>
                    <a:pt x="16764" y="98393"/>
                  </a:cubicBezTo>
                  <a:cubicBezTo>
                    <a:pt x="6287" y="90297"/>
                    <a:pt x="3810" y="75533"/>
                    <a:pt x="3620" y="62294"/>
                  </a:cubicBezTo>
                  <a:cubicBezTo>
                    <a:pt x="3429" y="50387"/>
                    <a:pt x="4191" y="38005"/>
                    <a:pt x="0" y="27051"/>
                  </a:cubicBezTo>
                  <a:cubicBezTo>
                    <a:pt x="28575" y="15716"/>
                    <a:pt x="57436" y="6858"/>
                    <a:pt x="86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5752147" y="4231861"/>
              <a:ext cx="85564" cy="194402"/>
            </a:xfrm>
            <a:custGeom>
              <a:rect b="b" l="l" r="r" t="t"/>
              <a:pathLst>
                <a:path extrusionOk="0" h="194402" w="85564">
                  <a:moveTo>
                    <a:pt x="54007" y="0"/>
                  </a:moveTo>
                  <a:cubicBezTo>
                    <a:pt x="63818" y="32099"/>
                    <a:pt x="73057" y="64389"/>
                    <a:pt x="80296" y="97060"/>
                  </a:cubicBezTo>
                  <a:cubicBezTo>
                    <a:pt x="83534" y="111823"/>
                    <a:pt x="86392" y="126778"/>
                    <a:pt x="85344" y="141827"/>
                  </a:cubicBezTo>
                  <a:cubicBezTo>
                    <a:pt x="84392" y="156877"/>
                    <a:pt x="79153" y="172117"/>
                    <a:pt x="68294" y="182689"/>
                  </a:cubicBezTo>
                  <a:cubicBezTo>
                    <a:pt x="57531" y="193072"/>
                    <a:pt x="40386" y="197834"/>
                    <a:pt x="26765" y="191643"/>
                  </a:cubicBezTo>
                  <a:cubicBezTo>
                    <a:pt x="14192" y="185928"/>
                    <a:pt x="6477" y="172688"/>
                    <a:pt x="3620" y="159163"/>
                  </a:cubicBezTo>
                  <a:cubicBezTo>
                    <a:pt x="857" y="145637"/>
                    <a:pt x="2096" y="131731"/>
                    <a:pt x="2667" y="117920"/>
                  </a:cubicBezTo>
                  <a:cubicBezTo>
                    <a:pt x="3429" y="97346"/>
                    <a:pt x="2572" y="76676"/>
                    <a:pt x="0" y="56293"/>
                  </a:cubicBezTo>
                  <a:cubicBezTo>
                    <a:pt x="16193" y="37338"/>
                    <a:pt x="34004" y="18574"/>
                    <a:pt x="53912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6385854" y="4036789"/>
              <a:ext cx="125435" cy="106013"/>
            </a:xfrm>
            <a:custGeom>
              <a:rect b="b" l="l" r="r" t="t"/>
              <a:pathLst>
                <a:path extrusionOk="0" h="106013" w="125435">
                  <a:moveTo>
                    <a:pt x="125435" y="24670"/>
                  </a:moveTo>
                  <a:cubicBezTo>
                    <a:pt x="112577" y="45053"/>
                    <a:pt x="100670" y="66389"/>
                    <a:pt x="84192" y="83915"/>
                  </a:cubicBezTo>
                  <a:cubicBezTo>
                    <a:pt x="73334" y="95631"/>
                    <a:pt x="59237" y="105918"/>
                    <a:pt x="43139" y="106013"/>
                  </a:cubicBezTo>
                  <a:cubicBezTo>
                    <a:pt x="23232" y="106109"/>
                    <a:pt x="5801" y="88963"/>
                    <a:pt x="1420" y="69532"/>
                  </a:cubicBezTo>
                  <a:cubicBezTo>
                    <a:pt x="-3057" y="50102"/>
                    <a:pt x="3515" y="29432"/>
                    <a:pt x="14660" y="12859"/>
                  </a:cubicBezTo>
                  <a:cubicBezTo>
                    <a:pt x="17708" y="8382"/>
                    <a:pt x="21041" y="4096"/>
                    <a:pt x="24566" y="0"/>
                  </a:cubicBezTo>
                  <a:cubicBezTo>
                    <a:pt x="61142" y="5810"/>
                    <a:pt x="95051" y="14288"/>
                    <a:pt x="125435" y="247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5631846" y="4405026"/>
              <a:ext cx="107222" cy="132228"/>
            </a:xfrm>
            <a:custGeom>
              <a:rect b="b" l="l" r="r" t="t"/>
              <a:pathLst>
                <a:path extrusionOk="0" h="132228" w="107222">
                  <a:moveTo>
                    <a:pt x="106585" y="79438"/>
                  </a:moveTo>
                  <a:cubicBezTo>
                    <a:pt x="108204" y="88582"/>
                    <a:pt x="106871" y="98679"/>
                    <a:pt x="101060" y="105918"/>
                  </a:cubicBezTo>
                  <a:cubicBezTo>
                    <a:pt x="94679" y="114014"/>
                    <a:pt x="84106" y="117634"/>
                    <a:pt x="74104" y="120682"/>
                  </a:cubicBezTo>
                  <a:cubicBezTo>
                    <a:pt x="50006" y="127921"/>
                    <a:pt x="24575" y="134969"/>
                    <a:pt x="0" y="131159"/>
                  </a:cubicBezTo>
                  <a:cubicBezTo>
                    <a:pt x="6763" y="90106"/>
                    <a:pt x="20479" y="45529"/>
                    <a:pt x="42863" y="0"/>
                  </a:cubicBezTo>
                  <a:cubicBezTo>
                    <a:pt x="63722" y="14192"/>
                    <a:pt x="81725" y="32671"/>
                    <a:pt x="95345" y="54007"/>
                  </a:cubicBezTo>
                  <a:cubicBezTo>
                    <a:pt x="100298" y="61817"/>
                    <a:pt x="104775" y="70199"/>
                    <a:pt x="106585" y="79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39"/>
          <p:cNvGrpSpPr/>
          <p:nvPr/>
        </p:nvGrpSpPr>
        <p:grpSpPr>
          <a:xfrm>
            <a:off x="1196372" y="3345838"/>
            <a:ext cx="594189" cy="1598008"/>
            <a:chOff x="1831939" y="1715539"/>
            <a:chExt cx="575988" cy="1549058"/>
          </a:xfrm>
        </p:grpSpPr>
        <p:sp>
          <p:nvSpPr>
            <p:cNvPr id="1152" name="Google Shape;1152;p39"/>
            <p:cNvSpPr/>
            <p:nvPr/>
          </p:nvSpPr>
          <p:spPr>
            <a:xfrm>
              <a:off x="1831939" y="2313586"/>
              <a:ext cx="572205" cy="951011"/>
            </a:xfrm>
            <a:custGeom>
              <a:rect b="b" l="l" r="r" t="t"/>
              <a:pathLst>
                <a:path extrusionOk="0" h="951011" w="572205">
                  <a:moveTo>
                    <a:pt x="427009" y="951012"/>
                  </a:moveTo>
                  <a:cubicBezTo>
                    <a:pt x="435772" y="933391"/>
                    <a:pt x="442344" y="914341"/>
                    <a:pt x="446345" y="894147"/>
                  </a:cubicBezTo>
                  <a:lnTo>
                    <a:pt x="568074" y="268260"/>
                  </a:lnTo>
                  <a:cubicBezTo>
                    <a:pt x="591696" y="146625"/>
                    <a:pt x="511591" y="27753"/>
                    <a:pt x="389957" y="4131"/>
                  </a:cubicBezTo>
                  <a:lnTo>
                    <a:pt x="389957" y="4131"/>
                  </a:lnTo>
                  <a:cubicBezTo>
                    <a:pt x="268323" y="-19490"/>
                    <a:pt x="149451" y="60615"/>
                    <a:pt x="125829" y="182249"/>
                  </a:cubicBezTo>
                  <a:lnTo>
                    <a:pt x="4099" y="808137"/>
                  </a:lnTo>
                  <a:cubicBezTo>
                    <a:pt x="194" y="828330"/>
                    <a:pt x="-854" y="848428"/>
                    <a:pt x="670" y="868144"/>
                  </a:cubicBezTo>
                  <a:lnTo>
                    <a:pt x="427104" y="951012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39"/>
            <p:cNvGrpSpPr/>
            <p:nvPr/>
          </p:nvGrpSpPr>
          <p:grpSpPr>
            <a:xfrm>
              <a:off x="2151792" y="1715539"/>
              <a:ext cx="256135" cy="641310"/>
              <a:chOff x="2151792" y="1715539"/>
              <a:chExt cx="256135" cy="641310"/>
            </a:xfrm>
          </p:grpSpPr>
          <p:sp>
            <p:nvSpPr>
              <p:cNvPr id="1154" name="Google Shape;1154;p39"/>
              <p:cNvSpPr/>
              <p:nvPr/>
            </p:nvSpPr>
            <p:spPr>
              <a:xfrm>
                <a:off x="2151792" y="1758504"/>
                <a:ext cx="220503" cy="598345"/>
              </a:xfrm>
              <a:custGeom>
                <a:rect b="b" l="l" r="r" t="t"/>
                <a:pathLst>
                  <a:path extrusionOk="0" h="598345" w="220503">
                    <a:moveTo>
                      <a:pt x="0" y="555689"/>
                    </a:moveTo>
                    <a:lnTo>
                      <a:pt x="141256" y="0"/>
                    </a:lnTo>
                    <a:lnTo>
                      <a:pt x="220504" y="15431"/>
                    </a:lnTo>
                    <a:lnTo>
                      <a:pt x="144399" y="592455"/>
                    </a:lnTo>
                    <a:cubicBezTo>
                      <a:pt x="144399" y="592455"/>
                      <a:pt x="26479" y="620078"/>
                      <a:pt x="0" y="555689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2266370" y="1715539"/>
                <a:ext cx="141557" cy="69834"/>
              </a:xfrm>
              <a:custGeom>
                <a:rect b="b" l="l" r="r" t="t"/>
                <a:pathLst>
                  <a:path extrusionOk="0" h="69834" w="141557">
                    <a:moveTo>
                      <a:pt x="110308" y="69350"/>
                    </a:moveTo>
                    <a:lnTo>
                      <a:pt x="21249" y="52015"/>
                    </a:lnTo>
                    <a:cubicBezTo>
                      <a:pt x="7057" y="49252"/>
                      <a:pt x="-2278" y="35441"/>
                      <a:pt x="484" y="21249"/>
                    </a:cubicBezTo>
                    <a:lnTo>
                      <a:pt x="484" y="21249"/>
                    </a:lnTo>
                    <a:cubicBezTo>
                      <a:pt x="3247" y="7057"/>
                      <a:pt x="17058" y="-2278"/>
                      <a:pt x="31250" y="484"/>
                    </a:cubicBezTo>
                    <a:lnTo>
                      <a:pt x="120309" y="17820"/>
                    </a:lnTo>
                    <a:cubicBezTo>
                      <a:pt x="134501" y="20582"/>
                      <a:pt x="143836" y="34393"/>
                      <a:pt x="141073" y="48586"/>
                    </a:cubicBezTo>
                    <a:lnTo>
                      <a:pt x="141073" y="48586"/>
                    </a:lnTo>
                    <a:cubicBezTo>
                      <a:pt x="138311" y="62778"/>
                      <a:pt x="124500" y="72112"/>
                      <a:pt x="110308" y="69350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6" name="Google Shape;1156;p39"/>
            <p:cNvSpPr/>
            <p:nvPr/>
          </p:nvSpPr>
          <p:spPr>
            <a:xfrm>
              <a:off x="1930908" y="2568508"/>
              <a:ext cx="375380" cy="491391"/>
            </a:xfrm>
            <a:custGeom>
              <a:rect b="b" l="l" r="r" t="t"/>
              <a:pathLst>
                <a:path extrusionOk="0" h="491391" w="375380">
                  <a:moveTo>
                    <a:pt x="375285" y="139448"/>
                  </a:moveTo>
                  <a:lnTo>
                    <a:pt x="326422" y="129923"/>
                  </a:lnTo>
                  <a:cubicBezTo>
                    <a:pt x="337566" y="70963"/>
                    <a:pt x="298609" y="13433"/>
                    <a:pt x="239649" y="2003"/>
                  </a:cubicBezTo>
                  <a:cubicBezTo>
                    <a:pt x="180689" y="-9427"/>
                    <a:pt x="123063" y="29244"/>
                    <a:pt x="111252" y="88109"/>
                  </a:cubicBezTo>
                  <a:lnTo>
                    <a:pt x="62389" y="78584"/>
                  </a:lnTo>
                  <a:lnTo>
                    <a:pt x="0" y="399671"/>
                  </a:lnTo>
                  <a:lnTo>
                    <a:pt x="60484" y="411387"/>
                  </a:lnTo>
                  <a:cubicBezTo>
                    <a:pt x="71438" y="449963"/>
                    <a:pt x="103061" y="481205"/>
                    <a:pt x="144971" y="489397"/>
                  </a:cubicBezTo>
                  <a:cubicBezTo>
                    <a:pt x="186785" y="497493"/>
                    <a:pt x="227838" y="480348"/>
                    <a:pt x="252508" y="448725"/>
                  </a:cubicBezTo>
                  <a:lnTo>
                    <a:pt x="312992" y="460441"/>
                  </a:lnTo>
                  <a:lnTo>
                    <a:pt x="375380" y="13935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39"/>
          <p:cNvGrpSpPr/>
          <p:nvPr/>
        </p:nvGrpSpPr>
        <p:grpSpPr>
          <a:xfrm rot="1040128">
            <a:off x="6762323" y="760315"/>
            <a:ext cx="1241194" cy="1419885"/>
            <a:chOff x="9108948" y="732714"/>
            <a:chExt cx="1203102" cy="1376309"/>
          </a:xfrm>
        </p:grpSpPr>
        <p:sp>
          <p:nvSpPr>
            <p:cNvPr id="1158" name="Google Shape;1158;p39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39"/>
          <p:cNvGrpSpPr/>
          <p:nvPr/>
        </p:nvGrpSpPr>
        <p:grpSpPr>
          <a:xfrm rot="-2520997">
            <a:off x="8232074" y="2474318"/>
            <a:ext cx="1241155" cy="848378"/>
            <a:chOff x="1770407" y="4199857"/>
            <a:chExt cx="745145" cy="509336"/>
          </a:xfrm>
        </p:grpSpPr>
        <p:sp>
          <p:nvSpPr>
            <p:cNvPr id="1161" name="Google Shape;1161;p39"/>
            <p:cNvSpPr/>
            <p:nvPr/>
          </p:nvSpPr>
          <p:spPr>
            <a:xfrm>
              <a:off x="1770407" y="4199857"/>
              <a:ext cx="745145" cy="509336"/>
            </a:xfrm>
            <a:custGeom>
              <a:rect b="b" l="l" r="r" t="t"/>
              <a:pathLst>
                <a:path extrusionOk="0" h="509336" w="745145">
                  <a:moveTo>
                    <a:pt x="36199" y="95"/>
                  </a:moveTo>
                  <a:cubicBezTo>
                    <a:pt x="29436" y="7906"/>
                    <a:pt x="23436" y="16288"/>
                    <a:pt x="18483" y="25432"/>
                  </a:cubicBezTo>
                  <a:lnTo>
                    <a:pt x="18483" y="25432"/>
                  </a:lnTo>
                  <a:cubicBezTo>
                    <a:pt x="-42858" y="137255"/>
                    <a:pt x="53535" y="309277"/>
                    <a:pt x="232891" y="407670"/>
                  </a:cubicBezTo>
                  <a:lnTo>
                    <a:pt x="295755" y="442151"/>
                  </a:lnTo>
                  <a:cubicBezTo>
                    <a:pt x="475016" y="540544"/>
                    <a:pt x="671993" y="529590"/>
                    <a:pt x="733334" y="417671"/>
                  </a:cubicBezTo>
                  <a:lnTo>
                    <a:pt x="733334" y="417671"/>
                  </a:lnTo>
                  <a:cubicBezTo>
                    <a:pt x="738382" y="408527"/>
                    <a:pt x="742192" y="399002"/>
                    <a:pt x="745145" y="389096"/>
                  </a:cubicBezTo>
                  <a:lnTo>
                    <a:pt x="36295" y="0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1870824" y="4239193"/>
              <a:ext cx="542810" cy="293277"/>
            </a:xfrm>
            <a:custGeom>
              <a:rect b="b" l="l" r="r" t="t"/>
              <a:pathLst>
                <a:path extrusionOk="0" h="293277" w="542810">
                  <a:moveTo>
                    <a:pt x="172" y="98"/>
                  </a:moveTo>
                  <a:lnTo>
                    <a:pt x="345453" y="18671"/>
                  </a:lnTo>
                  <a:lnTo>
                    <a:pt x="542811" y="293277"/>
                  </a:lnTo>
                  <a:cubicBezTo>
                    <a:pt x="542811" y="293277"/>
                    <a:pt x="-11163" y="-6189"/>
                    <a:pt x="172" y="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3" name="Google Shape;1163;p39"/>
          <p:cNvSpPr/>
          <p:nvPr/>
        </p:nvSpPr>
        <p:spPr>
          <a:xfrm>
            <a:off x="-684187" y="3229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4" name="Google Shape;1164;p39"/>
          <p:cNvSpPr/>
          <p:nvPr/>
        </p:nvSpPr>
        <p:spPr>
          <a:xfrm>
            <a:off x="8283488" y="41124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65" name="Google Shape;1165;p39"/>
          <p:cNvGrpSpPr/>
          <p:nvPr/>
        </p:nvGrpSpPr>
        <p:grpSpPr>
          <a:xfrm rot="-1429027">
            <a:off x="8571311" y="-32117"/>
            <a:ext cx="1372170" cy="985477"/>
            <a:chOff x="7228263" y="2093010"/>
            <a:chExt cx="1142961" cy="820800"/>
          </a:xfrm>
        </p:grpSpPr>
        <p:sp>
          <p:nvSpPr>
            <p:cNvPr id="1166" name="Google Shape;1166;p39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9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9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39"/>
          <p:cNvGrpSpPr/>
          <p:nvPr/>
        </p:nvGrpSpPr>
        <p:grpSpPr>
          <a:xfrm flipH="1" rot="1211276">
            <a:off x="-817483" y="3955679"/>
            <a:ext cx="1226421" cy="880840"/>
            <a:chOff x="7228263" y="2093010"/>
            <a:chExt cx="1142961" cy="820800"/>
          </a:xfrm>
        </p:grpSpPr>
        <p:sp>
          <p:nvSpPr>
            <p:cNvPr id="1175" name="Google Shape;1175;p39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9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9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3" name="Google Shape;1183;p39"/>
          <p:cNvSpPr/>
          <p:nvPr/>
        </p:nvSpPr>
        <p:spPr>
          <a:xfrm rot="8407495">
            <a:off x="1009414" y="3340944"/>
            <a:ext cx="314884" cy="230782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39"/>
          <p:cNvSpPr/>
          <p:nvPr/>
        </p:nvSpPr>
        <p:spPr>
          <a:xfrm rot="-4610547">
            <a:off x="5447291" y="234748"/>
            <a:ext cx="314554" cy="230540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0"/>
          <p:cNvSpPr/>
          <p:nvPr/>
        </p:nvSpPr>
        <p:spPr>
          <a:xfrm>
            <a:off x="8196888" y="408863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7" name="Google Shape;118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88" name="Google Shape;1188;p40"/>
          <p:cNvGrpSpPr/>
          <p:nvPr/>
        </p:nvGrpSpPr>
        <p:grpSpPr>
          <a:xfrm>
            <a:off x="8092786" y="4036264"/>
            <a:ext cx="1051217" cy="1144617"/>
            <a:chOff x="9474740" y="1935320"/>
            <a:chExt cx="1019016" cy="1109555"/>
          </a:xfrm>
        </p:grpSpPr>
        <p:sp>
          <p:nvSpPr>
            <p:cNvPr id="1189" name="Google Shape;1189;p40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 flipH="1">
            <a:off x="-720854" y="1320110"/>
            <a:ext cx="1142961" cy="820800"/>
            <a:chOff x="7228263" y="2093010"/>
            <a:chExt cx="1142961" cy="820800"/>
          </a:xfrm>
        </p:grpSpPr>
        <p:sp>
          <p:nvSpPr>
            <p:cNvPr id="1194" name="Google Shape;1194;p40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2" name="Google Shape;1202;p40"/>
          <p:cNvGrpSpPr/>
          <p:nvPr/>
        </p:nvGrpSpPr>
        <p:grpSpPr>
          <a:xfrm flipH="1" rot="10350999">
            <a:off x="3067216" y="4676473"/>
            <a:ext cx="1095545" cy="807458"/>
            <a:chOff x="5212365" y="188022"/>
            <a:chExt cx="1272807" cy="938106"/>
          </a:xfrm>
        </p:grpSpPr>
        <p:sp>
          <p:nvSpPr>
            <p:cNvPr id="1203" name="Google Shape;1203;p40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0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" name="Google Shape;1211;p40"/>
          <p:cNvSpPr/>
          <p:nvPr/>
        </p:nvSpPr>
        <p:spPr>
          <a:xfrm flipH="1" rot="-755600">
            <a:off x="25998" y="4646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40"/>
          <p:cNvGrpSpPr/>
          <p:nvPr/>
        </p:nvGrpSpPr>
        <p:grpSpPr>
          <a:xfrm>
            <a:off x="8092785" y="6"/>
            <a:ext cx="1241120" cy="1419800"/>
            <a:chOff x="9108948" y="732714"/>
            <a:chExt cx="1203102" cy="1376309"/>
          </a:xfrm>
        </p:grpSpPr>
        <p:sp>
          <p:nvSpPr>
            <p:cNvPr id="1213" name="Google Shape;1213;p40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5" name="Google Shape;1215;p40"/>
          <p:cNvSpPr/>
          <p:nvPr/>
        </p:nvSpPr>
        <p:spPr>
          <a:xfrm>
            <a:off x="-481087" y="-643637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1"/>
          <p:cNvSpPr txBox="1"/>
          <p:nvPr>
            <p:ph type="title"/>
          </p:nvPr>
        </p:nvSpPr>
        <p:spPr>
          <a:xfrm>
            <a:off x="2347938" y="6393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8" name="Google Shape;1218;p41"/>
          <p:cNvSpPr txBox="1"/>
          <p:nvPr>
            <p:ph idx="1" type="subTitle"/>
          </p:nvPr>
        </p:nvSpPr>
        <p:spPr>
          <a:xfrm>
            <a:off x="2347900" y="1697990"/>
            <a:ext cx="44481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41"/>
          <p:cNvSpPr txBox="1"/>
          <p:nvPr/>
        </p:nvSpPr>
        <p:spPr>
          <a:xfrm>
            <a:off x="2347950" y="3537729"/>
            <a:ext cx="44481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B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-BD" sz="12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b="1" i="0" lang="en-B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b="0" i="0" lang="en-B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includes icons by </a:t>
            </a:r>
            <a:r>
              <a:rPr b="1" i="0" lang="en-BD" sz="12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BD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i="0" lang="en-BD" sz="12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-BD" sz="12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0" name="Google Shape;1220;p41"/>
          <p:cNvSpPr/>
          <p:nvPr/>
        </p:nvSpPr>
        <p:spPr>
          <a:xfrm>
            <a:off x="-537862" y="-328162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21" name="Google Shape;1221;p41"/>
          <p:cNvGrpSpPr/>
          <p:nvPr/>
        </p:nvGrpSpPr>
        <p:grpSpPr>
          <a:xfrm rot="7358870">
            <a:off x="651940" y="285951"/>
            <a:ext cx="773906" cy="786315"/>
            <a:chOff x="1131938" y="278731"/>
            <a:chExt cx="496140" cy="504096"/>
          </a:xfrm>
        </p:grpSpPr>
        <p:sp>
          <p:nvSpPr>
            <p:cNvPr id="1222" name="Google Shape;1222;p41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3" name="Google Shape;1223;p41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1224" name="Google Shape;1224;p41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1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1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1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1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0" name="Google Shape;1230;p41"/>
          <p:cNvGrpSpPr/>
          <p:nvPr/>
        </p:nvGrpSpPr>
        <p:grpSpPr>
          <a:xfrm rot="-1521893">
            <a:off x="450116" y="1457318"/>
            <a:ext cx="427187" cy="425964"/>
            <a:chOff x="2967278" y="517112"/>
            <a:chExt cx="344956" cy="343968"/>
          </a:xfrm>
        </p:grpSpPr>
        <p:sp>
          <p:nvSpPr>
            <p:cNvPr id="1231" name="Google Shape;1231;p41"/>
            <p:cNvSpPr/>
            <p:nvPr/>
          </p:nvSpPr>
          <p:spPr>
            <a:xfrm>
              <a:off x="3014907" y="517112"/>
              <a:ext cx="297327" cy="304050"/>
            </a:xfrm>
            <a:custGeom>
              <a:rect b="b" l="l" r="r" t="t"/>
              <a:pathLst>
                <a:path extrusionOk="0" h="304050" w="297327">
                  <a:moveTo>
                    <a:pt x="281409" y="250030"/>
                  </a:moveTo>
                  <a:cubicBezTo>
                    <a:pt x="259883" y="304608"/>
                    <a:pt x="188255" y="322801"/>
                    <a:pt x="157965" y="281367"/>
                  </a:cubicBezTo>
                  <a:cubicBezTo>
                    <a:pt x="151869" y="272985"/>
                    <a:pt x="147107" y="264984"/>
                    <a:pt x="143297" y="257650"/>
                  </a:cubicBezTo>
                  <a:cubicBezTo>
                    <a:pt x="124628" y="221646"/>
                    <a:pt x="128533" y="200310"/>
                    <a:pt x="103387" y="176307"/>
                  </a:cubicBezTo>
                  <a:cubicBezTo>
                    <a:pt x="79575" y="153637"/>
                    <a:pt x="61953" y="159257"/>
                    <a:pt x="27282" y="138588"/>
                  </a:cubicBezTo>
                  <a:cubicBezTo>
                    <a:pt x="27092" y="138492"/>
                    <a:pt x="26901" y="138397"/>
                    <a:pt x="26711" y="138207"/>
                  </a:cubicBezTo>
                  <a:cubicBezTo>
                    <a:pt x="-20914" y="109632"/>
                    <a:pt x="-1483" y="30669"/>
                    <a:pt x="58334" y="11143"/>
                  </a:cubicBezTo>
                  <a:cubicBezTo>
                    <a:pt x="128343" y="-11717"/>
                    <a:pt x="202638" y="380"/>
                    <a:pt x="250548" y="49434"/>
                  </a:cubicBezTo>
                  <a:cubicBezTo>
                    <a:pt x="300459" y="100678"/>
                    <a:pt x="309794" y="178497"/>
                    <a:pt x="281600" y="2498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2967278" y="578071"/>
              <a:ext cx="288461" cy="283009"/>
            </a:xfrm>
            <a:custGeom>
              <a:rect b="b" l="l" r="r" t="t"/>
              <a:pathLst>
                <a:path extrusionOk="0" h="283009" w="288461">
                  <a:moveTo>
                    <a:pt x="288367" y="0"/>
                  </a:moveTo>
                  <a:lnTo>
                    <a:pt x="15666" y="179832"/>
                  </a:lnTo>
                  <a:cubicBezTo>
                    <a:pt x="-2622" y="191834"/>
                    <a:pt x="-5384" y="217551"/>
                    <a:pt x="9951" y="233172"/>
                  </a:cubicBezTo>
                  <a:lnTo>
                    <a:pt x="48337" y="272510"/>
                  </a:lnTo>
                  <a:cubicBezTo>
                    <a:pt x="63577" y="288131"/>
                    <a:pt x="89294" y="286036"/>
                    <a:pt x="101867" y="268129"/>
                  </a:cubicBezTo>
                  <a:lnTo>
                    <a:pt x="288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1"/>
          <p:cNvGrpSpPr/>
          <p:nvPr/>
        </p:nvGrpSpPr>
        <p:grpSpPr>
          <a:xfrm>
            <a:off x="1834521" y="516704"/>
            <a:ext cx="368128" cy="324601"/>
            <a:chOff x="3485551" y="740904"/>
            <a:chExt cx="297285" cy="262134"/>
          </a:xfrm>
        </p:grpSpPr>
        <p:sp>
          <p:nvSpPr>
            <p:cNvPr id="1234" name="Google Shape;1234;p41"/>
            <p:cNvSpPr/>
            <p:nvPr/>
          </p:nvSpPr>
          <p:spPr>
            <a:xfrm>
              <a:off x="3548941" y="745494"/>
              <a:ext cx="233895" cy="257544"/>
            </a:xfrm>
            <a:custGeom>
              <a:rect b="b" l="l" r="r" t="t"/>
              <a:pathLst>
                <a:path extrusionOk="0" h="257544" w="233895">
                  <a:moveTo>
                    <a:pt x="58271" y="255297"/>
                  </a:moveTo>
                  <a:cubicBezTo>
                    <a:pt x="10836" y="247962"/>
                    <a:pt x="-16595" y="193956"/>
                    <a:pt x="11027" y="162333"/>
                  </a:cubicBezTo>
                  <a:cubicBezTo>
                    <a:pt x="16647" y="155951"/>
                    <a:pt x="22171" y="150712"/>
                    <a:pt x="27315" y="146331"/>
                  </a:cubicBezTo>
                  <a:cubicBezTo>
                    <a:pt x="52651" y="124899"/>
                    <a:pt x="70463" y="124233"/>
                    <a:pt x="85036" y="99849"/>
                  </a:cubicBezTo>
                  <a:cubicBezTo>
                    <a:pt x="98848" y="76798"/>
                    <a:pt x="91228" y="63654"/>
                    <a:pt x="101419" y="32221"/>
                  </a:cubicBezTo>
                  <a:cubicBezTo>
                    <a:pt x="101419" y="32031"/>
                    <a:pt x="101515" y="31840"/>
                    <a:pt x="101610" y="31650"/>
                  </a:cubicBezTo>
                  <a:cubicBezTo>
                    <a:pt x="115897" y="-11594"/>
                    <a:pt x="182477" y="-10260"/>
                    <a:pt x="208766" y="34031"/>
                  </a:cubicBezTo>
                  <a:cubicBezTo>
                    <a:pt x="239627" y="85847"/>
                    <a:pt x="243342" y="147283"/>
                    <a:pt x="212766" y="194432"/>
                  </a:cubicBezTo>
                  <a:cubicBezTo>
                    <a:pt x="180858" y="243486"/>
                    <a:pt x="120374" y="264917"/>
                    <a:pt x="58271" y="255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3485551" y="740904"/>
              <a:ext cx="265392" cy="193402"/>
            </a:xfrm>
            <a:custGeom>
              <a:rect b="b" l="l" r="r" t="t"/>
              <a:pathLst>
                <a:path extrusionOk="0" h="193402" w="265392">
                  <a:moveTo>
                    <a:pt x="265393" y="193307"/>
                  </a:moveTo>
                  <a:lnTo>
                    <a:pt x="72702" y="7951"/>
                  </a:lnTo>
                  <a:cubicBezTo>
                    <a:pt x="59844" y="-4432"/>
                    <a:pt x="38793" y="-2050"/>
                    <a:pt x="29078" y="12999"/>
                  </a:cubicBezTo>
                  <a:lnTo>
                    <a:pt x="4599" y="50718"/>
                  </a:lnTo>
                  <a:cubicBezTo>
                    <a:pt x="-5117" y="65768"/>
                    <a:pt x="1170" y="85865"/>
                    <a:pt x="17743" y="92628"/>
                  </a:cubicBezTo>
                  <a:lnTo>
                    <a:pt x="265393" y="193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41"/>
          <p:cNvGrpSpPr/>
          <p:nvPr/>
        </p:nvGrpSpPr>
        <p:grpSpPr>
          <a:xfrm flipH="1">
            <a:off x="229278" y="2648167"/>
            <a:ext cx="2056431" cy="2659107"/>
            <a:chOff x="8558498" y="3771424"/>
            <a:chExt cx="1838233" cy="2376962"/>
          </a:xfrm>
        </p:grpSpPr>
        <p:sp>
          <p:nvSpPr>
            <p:cNvPr id="1237" name="Google Shape;1237;p41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2" name="Google Shape;1242;p41"/>
          <p:cNvSpPr/>
          <p:nvPr/>
        </p:nvSpPr>
        <p:spPr>
          <a:xfrm rot="-10063735">
            <a:off x="1425237" y="2685738"/>
            <a:ext cx="383799" cy="281112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41"/>
          <p:cNvSpPr/>
          <p:nvPr/>
        </p:nvSpPr>
        <p:spPr>
          <a:xfrm>
            <a:off x="8137438" y="42809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44" name="Google Shape;1244;p41"/>
          <p:cNvGrpSpPr/>
          <p:nvPr/>
        </p:nvGrpSpPr>
        <p:grpSpPr>
          <a:xfrm rot="1714630">
            <a:off x="7983757" y="1673303"/>
            <a:ext cx="894038" cy="1278797"/>
            <a:chOff x="6346116" y="5341149"/>
            <a:chExt cx="794014" cy="1135726"/>
          </a:xfrm>
        </p:grpSpPr>
        <p:sp>
          <p:nvSpPr>
            <p:cNvPr id="1245" name="Google Shape;1245;p41"/>
            <p:cNvSpPr/>
            <p:nvPr/>
          </p:nvSpPr>
          <p:spPr>
            <a:xfrm>
              <a:off x="6668547" y="5979699"/>
              <a:ext cx="468315" cy="497176"/>
            </a:xfrm>
            <a:custGeom>
              <a:rect b="b" l="l" r="r" t="t"/>
              <a:pathLst>
                <a:path extrusionOk="0" h="497176" w="468315">
                  <a:moveTo>
                    <a:pt x="420529" y="0"/>
                  </a:moveTo>
                  <a:lnTo>
                    <a:pt x="467678" y="374333"/>
                  </a:lnTo>
                  <a:cubicBezTo>
                    <a:pt x="473202" y="418052"/>
                    <a:pt x="442246" y="457962"/>
                    <a:pt x="398526" y="463487"/>
                  </a:cubicBezTo>
                  <a:lnTo>
                    <a:pt x="136303" y="496538"/>
                  </a:lnTo>
                  <a:cubicBezTo>
                    <a:pt x="92583" y="502063"/>
                    <a:pt x="52674" y="471107"/>
                    <a:pt x="47149" y="427387"/>
                  </a:cubicBezTo>
                  <a:lnTo>
                    <a:pt x="0" y="53054"/>
                  </a:lnTo>
                  <a:lnTo>
                    <a:pt x="420529" y="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1"/>
            <p:cNvGrpSpPr/>
            <p:nvPr/>
          </p:nvGrpSpPr>
          <p:grpSpPr>
            <a:xfrm>
              <a:off x="6346116" y="5341149"/>
              <a:ext cx="794014" cy="1135726"/>
              <a:chOff x="6346116" y="5341149"/>
              <a:chExt cx="794014" cy="1135726"/>
            </a:xfrm>
          </p:grpSpPr>
          <p:sp>
            <p:nvSpPr>
              <p:cNvPr id="1247" name="Google Shape;1247;p41"/>
              <p:cNvSpPr/>
              <p:nvPr/>
            </p:nvSpPr>
            <p:spPr>
              <a:xfrm>
                <a:off x="6534912" y="5527738"/>
                <a:ext cx="605218" cy="949137"/>
              </a:xfrm>
              <a:custGeom>
                <a:rect b="b" l="l" r="r" t="t"/>
                <a:pathLst>
                  <a:path extrusionOk="0" h="949137" w="605218">
                    <a:moveTo>
                      <a:pt x="0" y="72580"/>
                    </a:moveTo>
                    <a:lnTo>
                      <a:pt x="576263" y="0"/>
                    </a:lnTo>
                    <a:lnTo>
                      <a:pt x="605218" y="229743"/>
                    </a:lnTo>
                    <a:lnTo>
                      <a:pt x="535210" y="301847"/>
                    </a:lnTo>
                    <a:lnTo>
                      <a:pt x="601313" y="826294"/>
                    </a:lnTo>
                    <a:cubicBezTo>
                      <a:pt x="606837" y="870013"/>
                      <a:pt x="575881" y="909923"/>
                      <a:pt x="532162" y="915448"/>
                    </a:cubicBezTo>
                    <a:lnTo>
                      <a:pt x="269938" y="948499"/>
                    </a:lnTo>
                    <a:cubicBezTo>
                      <a:pt x="226219" y="954024"/>
                      <a:pt x="186309" y="923068"/>
                      <a:pt x="180784" y="879348"/>
                    </a:cubicBezTo>
                    <a:lnTo>
                      <a:pt x="114681" y="354901"/>
                    </a:lnTo>
                    <a:lnTo>
                      <a:pt x="31909" y="325755"/>
                    </a:lnTo>
                    <a:lnTo>
                      <a:pt x="0" y="7267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1"/>
              <p:cNvSpPr/>
              <p:nvPr/>
            </p:nvSpPr>
            <p:spPr>
              <a:xfrm>
                <a:off x="6346116" y="5341149"/>
                <a:ext cx="334813" cy="422713"/>
              </a:xfrm>
              <a:custGeom>
                <a:rect b="b" l="l" r="r" t="t"/>
                <a:pathLst>
                  <a:path extrusionOk="0" h="422713" w="334813">
                    <a:moveTo>
                      <a:pt x="100594" y="422713"/>
                    </a:moveTo>
                    <a:cubicBezTo>
                      <a:pt x="-276" y="353181"/>
                      <a:pt x="-30375" y="212496"/>
                      <a:pt x="33633" y="106292"/>
                    </a:cubicBezTo>
                    <a:cubicBezTo>
                      <a:pt x="97641" y="184"/>
                      <a:pt x="231754" y="-31534"/>
                      <a:pt x="334814" y="34189"/>
                    </a:cubicBezTo>
                    <a:lnTo>
                      <a:pt x="100594" y="4226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1"/>
              <p:cNvSpPr/>
              <p:nvPr/>
            </p:nvSpPr>
            <p:spPr>
              <a:xfrm>
                <a:off x="6379749" y="5361336"/>
                <a:ext cx="180213" cy="218789"/>
              </a:xfrm>
              <a:custGeom>
                <a:rect b="b" l="l" r="r" t="t"/>
                <a:pathLst>
                  <a:path extrusionOk="0" h="218789" w="180213">
                    <a:moveTo>
                      <a:pt x="117443" y="0"/>
                    </a:moveTo>
                    <a:lnTo>
                      <a:pt x="180213" y="218790"/>
                    </a:lnTo>
                    <a:lnTo>
                      <a:pt x="0" y="86106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0" name="Google Shape;1250;p41"/>
          <p:cNvGrpSpPr/>
          <p:nvPr/>
        </p:nvGrpSpPr>
        <p:grpSpPr>
          <a:xfrm rot="-5400000">
            <a:off x="7687089" y="4441603"/>
            <a:ext cx="1221640" cy="900395"/>
            <a:chOff x="5212365" y="188022"/>
            <a:chExt cx="1272807" cy="938106"/>
          </a:xfrm>
        </p:grpSpPr>
        <p:sp>
          <p:nvSpPr>
            <p:cNvPr id="1251" name="Google Shape;1251;p41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1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9" name="Google Shape;1259;p41"/>
          <p:cNvSpPr/>
          <p:nvPr/>
        </p:nvSpPr>
        <p:spPr>
          <a:xfrm rot="2320981">
            <a:off x="7303082" y="3241922"/>
            <a:ext cx="383578" cy="280951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41"/>
          <p:cNvGrpSpPr/>
          <p:nvPr/>
        </p:nvGrpSpPr>
        <p:grpSpPr>
          <a:xfrm>
            <a:off x="6941307" y="141211"/>
            <a:ext cx="1419311" cy="796576"/>
            <a:chOff x="6372282" y="340973"/>
            <a:chExt cx="1419311" cy="796576"/>
          </a:xfrm>
        </p:grpSpPr>
        <p:grpSp>
          <p:nvGrpSpPr>
            <p:cNvPr id="1261" name="Google Shape;1261;p41"/>
            <p:cNvGrpSpPr/>
            <p:nvPr/>
          </p:nvGrpSpPr>
          <p:grpSpPr>
            <a:xfrm rot="-148114">
              <a:off x="6387344" y="378657"/>
              <a:ext cx="1389188" cy="729314"/>
              <a:chOff x="6673405" y="856582"/>
              <a:chExt cx="802068" cy="421058"/>
            </a:xfrm>
          </p:grpSpPr>
          <p:sp>
            <p:nvSpPr>
              <p:cNvPr id="1262" name="Google Shape;1262;p41"/>
              <p:cNvSpPr/>
              <p:nvPr/>
            </p:nvSpPr>
            <p:spPr>
              <a:xfrm>
                <a:off x="6673405" y="908589"/>
                <a:ext cx="802068" cy="369051"/>
              </a:xfrm>
              <a:custGeom>
                <a:rect b="b" l="l" r="r" t="t"/>
                <a:pathLst>
                  <a:path extrusionOk="0" h="369051" w="802068">
                    <a:moveTo>
                      <a:pt x="0" y="180499"/>
                    </a:moveTo>
                    <a:cubicBezTo>
                      <a:pt x="95" y="190786"/>
                      <a:pt x="1238" y="201073"/>
                      <a:pt x="3524" y="211265"/>
                    </a:cubicBezTo>
                    <a:lnTo>
                      <a:pt x="3524" y="211265"/>
                    </a:lnTo>
                    <a:cubicBezTo>
                      <a:pt x="32004" y="335661"/>
                      <a:pt x="218408" y="400050"/>
                      <a:pt x="417766" y="354330"/>
                    </a:cubicBezTo>
                    <a:lnTo>
                      <a:pt x="487680" y="338328"/>
                    </a:lnTo>
                    <a:cubicBezTo>
                      <a:pt x="687038" y="292703"/>
                      <a:pt x="826865" y="153543"/>
                      <a:pt x="798386" y="29242"/>
                    </a:cubicBezTo>
                    <a:lnTo>
                      <a:pt x="798386" y="29242"/>
                    </a:lnTo>
                    <a:cubicBezTo>
                      <a:pt x="796100" y="19050"/>
                      <a:pt x="792575" y="9335"/>
                      <a:pt x="788194" y="0"/>
                    </a:cubicBezTo>
                    <a:lnTo>
                      <a:pt x="0" y="180499"/>
                    </a:ln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6746649" y="856582"/>
                <a:ext cx="600458" cy="215687"/>
              </a:xfrm>
              <a:custGeom>
                <a:rect b="b" l="l" r="r" t="t"/>
                <a:pathLst>
                  <a:path extrusionOk="0" h="215687" w="600458">
                    <a:moveTo>
                      <a:pt x="194" y="215646"/>
                    </a:moveTo>
                    <a:lnTo>
                      <a:pt x="270513" y="0"/>
                    </a:lnTo>
                    <a:lnTo>
                      <a:pt x="600459" y="74009"/>
                    </a:lnTo>
                    <a:cubicBezTo>
                      <a:pt x="600459" y="74009"/>
                      <a:pt x="-12475" y="218504"/>
                      <a:pt x="194" y="215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4" name="Google Shape;1264;p41"/>
            <p:cNvSpPr/>
            <p:nvPr/>
          </p:nvSpPr>
          <p:spPr>
            <a:xfrm rot="-4615661">
              <a:off x="6653532" y="408070"/>
              <a:ext cx="329759" cy="241684"/>
            </a:xfrm>
            <a:custGeom>
              <a:rect b="b" l="l" r="r" t="t"/>
              <a:pathLst>
                <a:path extrusionOk="0" h="291543" w="397787">
                  <a:moveTo>
                    <a:pt x="143566" y="185848"/>
                  </a:moveTo>
                  <a:cubicBezTo>
                    <a:pt x="157948" y="214899"/>
                    <a:pt x="178618" y="240998"/>
                    <a:pt x="204907" y="259952"/>
                  </a:cubicBezTo>
                  <a:cubicBezTo>
                    <a:pt x="233386" y="280526"/>
                    <a:pt x="268438" y="292528"/>
                    <a:pt x="303681" y="291480"/>
                  </a:cubicBezTo>
                  <a:cubicBezTo>
                    <a:pt x="338828" y="290432"/>
                    <a:pt x="373785" y="275859"/>
                    <a:pt x="397788" y="250142"/>
                  </a:cubicBezTo>
                  <a:cubicBezTo>
                    <a:pt x="366641" y="239759"/>
                    <a:pt x="341114" y="216423"/>
                    <a:pt x="315206" y="196325"/>
                  </a:cubicBezTo>
                  <a:cubicBezTo>
                    <a:pt x="289298" y="176228"/>
                    <a:pt x="260628" y="156892"/>
                    <a:pt x="227957" y="154130"/>
                  </a:cubicBezTo>
                  <a:cubicBezTo>
                    <a:pt x="201192" y="151844"/>
                    <a:pt x="175760" y="162607"/>
                    <a:pt x="150900" y="173561"/>
                  </a:cubicBezTo>
                  <a:cubicBezTo>
                    <a:pt x="128897" y="159082"/>
                    <a:pt x="108513" y="142319"/>
                    <a:pt x="90130" y="123459"/>
                  </a:cubicBezTo>
                  <a:cubicBezTo>
                    <a:pt x="108990" y="126888"/>
                    <a:pt x="128230" y="127555"/>
                    <a:pt x="147280" y="125745"/>
                  </a:cubicBezTo>
                  <a:cubicBezTo>
                    <a:pt x="183570" y="148415"/>
                    <a:pt x="231767" y="149177"/>
                    <a:pt x="270438" y="130603"/>
                  </a:cubicBezTo>
                  <a:cubicBezTo>
                    <a:pt x="309872" y="111648"/>
                    <a:pt x="339209" y="74310"/>
                    <a:pt x="352258" y="32400"/>
                  </a:cubicBezTo>
                  <a:cubicBezTo>
                    <a:pt x="327684" y="33638"/>
                    <a:pt x="301014" y="28876"/>
                    <a:pt x="276344" y="30114"/>
                  </a:cubicBezTo>
                  <a:cubicBezTo>
                    <a:pt x="251770" y="31257"/>
                    <a:pt x="226814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1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9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6"/>
          <p:cNvSpPr txBox="1"/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7982025" y="44501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7782544" y="4211531"/>
            <a:ext cx="1329323" cy="693263"/>
            <a:chOff x="3631304" y="5229712"/>
            <a:chExt cx="1965872" cy="1025234"/>
          </a:xfrm>
        </p:grpSpPr>
        <p:grpSp>
          <p:nvGrpSpPr>
            <p:cNvPr id="169" name="Google Shape;169;p19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19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9"/>
          <p:cNvGrpSpPr/>
          <p:nvPr/>
        </p:nvGrpSpPr>
        <p:grpSpPr>
          <a:xfrm flipH="1" rot="1741169">
            <a:off x="-339186" y="1683956"/>
            <a:ext cx="1130123" cy="1230685"/>
            <a:chOff x="9474740" y="1935320"/>
            <a:chExt cx="1019016" cy="1109555"/>
          </a:xfrm>
        </p:grpSpPr>
        <p:sp>
          <p:nvSpPr>
            <p:cNvPr id="179" name="Google Shape;179;p19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 rot="1686399">
            <a:off x="-52631" y="4544716"/>
            <a:ext cx="1329305" cy="697745"/>
            <a:chOff x="6673405" y="856582"/>
            <a:chExt cx="802068" cy="421058"/>
          </a:xfrm>
        </p:grpSpPr>
        <p:sp>
          <p:nvSpPr>
            <p:cNvPr id="184" name="Google Shape;184;p19"/>
            <p:cNvSpPr/>
            <p:nvPr/>
          </p:nvSpPr>
          <p:spPr>
            <a:xfrm>
              <a:off x="6673405" y="908589"/>
              <a:ext cx="802068" cy="369051"/>
            </a:xfrm>
            <a:custGeom>
              <a:rect b="b" l="l" r="r" t="t"/>
              <a:pathLst>
                <a:path extrusionOk="0" h="369051" w="802068">
                  <a:moveTo>
                    <a:pt x="0" y="180499"/>
                  </a:moveTo>
                  <a:cubicBezTo>
                    <a:pt x="95" y="190786"/>
                    <a:pt x="1238" y="201073"/>
                    <a:pt x="3524" y="211265"/>
                  </a:cubicBezTo>
                  <a:lnTo>
                    <a:pt x="3524" y="211265"/>
                  </a:lnTo>
                  <a:cubicBezTo>
                    <a:pt x="32004" y="335661"/>
                    <a:pt x="218408" y="400050"/>
                    <a:pt x="417766" y="354330"/>
                  </a:cubicBezTo>
                  <a:lnTo>
                    <a:pt x="487680" y="338328"/>
                  </a:lnTo>
                  <a:cubicBezTo>
                    <a:pt x="687038" y="292703"/>
                    <a:pt x="826865" y="153543"/>
                    <a:pt x="798386" y="29242"/>
                  </a:cubicBezTo>
                  <a:lnTo>
                    <a:pt x="798386" y="29242"/>
                  </a:lnTo>
                  <a:cubicBezTo>
                    <a:pt x="796100" y="19050"/>
                    <a:pt x="792575" y="9335"/>
                    <a:pt x="788194" y="0"/>
                  </a:cubicBezTo>
                  <a:lnTo>
                    <a:pt x="0" y="180499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746649" y="856582"/>
              <a:ext cx="600458" cy="215687"/>
            </a:xfrm>
            <a:custGeom>
              <a:rect b="b" l="l" r="r" t="t"/>
              <a:pathLst>
                <a:path extrusionOk="0" h="215687" w="600458">
                  <a:moveTo>
                    <a:pt x="194" y="215646"/>
                  </a:moveTo>
                  <a:lnTo>
                    <a:pt x="270513" y="0"/>
                  </a:lnTo>
                  <a:lnTo>
                    <a:pt x="600459" y="74009"/>
                  </a:lnTo>
                  <a:cubicBezTo>
                    <a:pt x="600459" y="74009"/>
                    <a:pt x="-12475" y="218504"/>
                    <a:pt x="194" y="215646"/>
                  </a:cubicBezTo>
                  <a:close/>
                </a:path>
              </a:pathLst>
            </a:custGeom>
            <a:solidFill>
              <a:srgbClr val="F3E2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9"/>
          <p:cNvGrpSpPr/>
          <p:nvPr/>
        </p:nvGrpSpPr>
        <p:grpSpPr>
          <a:xfrm flipH="1" rot="-9045033">
            <a:off x="8547239" y="2856360"/>
            <a:ext cx="1103399" cy="792460"/>
            <a:chOff x="7228263" y="2093010"/>
            <a:chExt cx="1142961" cy="820800"/>
          </a:xfrm>
        </p:grpSpPr>
        <p:sp>
          <p:nvSpPr>
            <p:cNvPr id="187" name="Google Shape;187;p19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568858" y="-424450"/>
            <a:ext cx="1018627" cy="750767"/>
            <a:chOff x="5212365" y="188022"/>
            <a:chExt cx="1272807" cy="938106"/>
          </a:xfrm>
        </p:grpSpPr>
        <p:sp>
          <p:nvSpPr>
            <p:cNvPr id="196" name="Google Shape;196;p19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9"/>
          <p:cNvSpPr/>
          <p:nvPr/>
        </p:nvSpPr>
        <p:spPr>
          <a:xfrm rot="-4238460">
            <a:off x="7195137" y="338010"/>
            <a:ext cx="429004" cy="314422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1" type="subTitle"/>
          </p:nvPr>
        </p:nvSpPr>
        <p:spPr>
          <a:xfrm>
            <a:off x="1276775" y="2215165"/>
            <a:ext cx="2568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2" type="subTitle"/>
          </p:nvPr>
        </p:nvSpPr>
        <p:spPr>
          <a:xfrm>
            <a:off x="4947924" y="2215165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3" type="subTitle"/>
          </p:nvPr>
        </p:nvSpPr>
        <p:spPr>
          <a:xfrm>
            <a:off x="1276775" y="3940900"/>
            <a:ext cx="2568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4" type="subTitle"/>
          </p:nvPr>
        </p:nvSpPr>
        <p:spPr>
          <a:xfrm>
            <a:off x="4947924" y="3940900"/>
            <a:ext cx="291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9"/>
          <p:cNvSpPr txBox="1"/>
          <p:nvPr>
            <p:ph idx="5" type="title"/>
          </p:nvPr>
        </p:nvSpPr>
        <p:spPr>
          <a:xfrm>
            <a:off x="1276776" y="131521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1" name="Google Shape;211;p19"/>
          <p:cNvSpPr txBox="1"/>
          <p:nvPr>
            <p:ph idx="6" type="title"/>
          </p:nvPr>
        </p:nvSpPr>
        <p:spPr>
          <a:xfrm>
            <a:off x="1276776" y="30409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19"/>
          <p:cNvSpPr txBox="1"/>
          <p:nvPr>
            <p:ph idx="7" type="title"/>
          </p:nvPr>
        </p:nvSpPr>
        <p:spPr>
          <a:xfrm>
            <a:off x="4947926" y="1315215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3" name="Google Shape;213;p19"/>
          <p:cNvSpPr txBox="1"/>
          <p:nvPr>
            <p:ph idx="8" type="title"/>
          </p:nvPr>
        </p:nvSpPr>
        <p:spPr>
          <a:xfrm>
            <a:off x="4947926" y="3040971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19"/>
          <p:cNvSpPr txBox="1"/>
          <p:nvPr>
            <p:ph idx="9" type="subTitle"/>
          </p:nvPr>
        </p:nvSpPr>
        <p:spPr>
          <a:xfrm>
            <a:off x="1276775" y="1876090"/>
            <a:ext cx="2568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13" type="subTitle"/>
          </p:nvPr>
        </p:nvSpPr>
        <p:spPr>
          <a:xfrm>
            <a:off x="4947926" y="1876090"/>
            <a:ext cx="291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14" type="subTitle"/>
          </p:nvPr>
        </p:nvSpPr>
        <p:spPr>
          <a:xfrm>
            <a:off x="1276775" y="3601900"/>
            <a:ext cx="2568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15" type="subTitle"/>
          </p:nvPr>
        </p:nvSpPr>
        <p:spPr>
          <a:xfrm>
            <a:off x="4947926" y="3601900"/>
            <a:ext cx="2919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1" type="subTitle"/>
          </p:nvPr>
        </p:nvSpPr>
        <p:spPr>
          <a:xfrm>
            <a:off x="4827970" y="1495400"/>
            <a:ext cx="33186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2" type="subTitle"/>
          </p:nvPr>
        </p:nvSpPr>
        <p:spPr>
          <a:xfrm>
            <a:off x="997425" y="1495400"/>
            <a:ext cx="33186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0"/>
          <p:cNvSpPr/>
          <p:nvPr/>
        </p:nvSpPr>
        <p:spPr>
          <a:xfrm>
            <a:off x="8545388" y="163203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3" name="Google Shape;223;p20"/>
          <p:cNvGrpSpPr/>
          <p:nvPr/>
        </p:nvGrpSpPr>
        <p:grpSpPr>
          <a:xfrm flipH="1">
            <a:off x="-417305" y="140891"/>
            <a:ext cx="1137292" cy="1301025"/>
            <a:chOff x="9108948" y="732714"/>
            <a:chExt cx="1203102" cy="1376309"/>
          </a:xfrm>
        </p:grpSpPr>
        <p:sp>
          <p:nvSpPr>
            <p:cNvPr id="224" name="Google Shape;224;p20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0"/>
          <p:cNvGrpSpPr/>
          <p:nvPr/>
        </p:nvGrpSpPr>
        <p:grpSpPr>
          <a:xfrm flipH="1" rot="3733607">
            <a:off x="8327810" y="39112"/>
            <a:ext cx="1179736" cy="869597"/>
            <a:chOff x="5212365" y="188022"/>
            <a:chExt cx="1272807" cy="938106"/>
          </a:xfrm>
        </p:grpSpPr>
        <p:sp>
          <p:nvSpPr>
            <p:cNvPr id="227" name="Google Shape;227;p20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 flipH="1" rot="-648404">
            <a:off x="8308972" y="959894"/>
            <a:ext cx="667543" cy="1795287"/>
            <a:chOff x="1831939" y="1715539"/>
            <a:chExt cx="575988" cy="1549058"/>
          </a:xfrm>
        </p:grpSpPr>
        <p:sp>
          <p:nvSpPr>
            <p:cNvPr id="236" name="Google Shape;236;p20"/>
            <p:cNvSpPr/>
            <p:nvPr/>
          </p:nvSpPr>
          <p:spPr>
            <a:xfrm>
              <a:off x="1831939" y="2313586"/>
              <a:ext cx="572205" cy="951011"/>
            </a:xfrm>
            <a:custGeom>
              <a:rect b="b" l="l" r="r" t="t"/>
              <a:pathLst>
                <a:path extrusionOk="0" h="951011" w="572205">
                  <a:moveTo>
                    <a:pt x="427009" y="951012"/>
                  </a:moveTo>
                  <a:cubicBezTo>
                    <a:pt x="435772" y="933391"/>
                    <a:pt x="442344" y="914341"/>
                    <a:pt x="446345" y="894147"/>
                  </a:cubicBezTo>
                  <a:lnTo>
                    <a:pt x="568074" y="268260"/>
                  </a:lnTo>
                  <a:cubicBezTo>
                    <a:pt x="591696" y="146625"/>
                    <a:pt x="511591" y="27753"/>
                    <a:pt x="389957" y="4131"/>
                  </a:cubicBezTo>
                  <a:lnTo>
                    <a:pt x="389957" y="4131"/>
                  </a:lnTo>
                  <a:cubicBezTo>
                    <a:pt x="268323" y="-19490"/>
                    <a:pt x="149451" y="60615"/>
                    <a:pt x="125829" y="182249"/>
                  </a:cubicBezTo>
                  <a:lnTo>
                    <a:pt x="4099" y="808137"/>
                  </a:lnTo>
                  <a:cubicBezTo>
                    <a:pt x="194" y="828330"/>
                    <a:pt x="-854" y="848428"/>
                    <a:pt x="670" y="868144"/>
                  </a:cubicBezTo>
                  <a:lnTo>
                    <a:pt x="427104" y="951012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7" name="Google Shape;237;p20"/>
            <p:cNvGrpSpPr/>
            <p:nvPr/>
          </p:nvGrpSpPr>
          <p:grpSpPr>
            <a:xfrm>
              <a:off x="2151792" y="1715539"/>
              <a:ext cx="256135" cy="641310"/>
              <a:chOff x="2151792" y="1715539"/>
              <a:chExt cx="256135" cy="641310"/>
            </a:xfrm>
          </p:grpSpPr>
          <p:sp>
            <p:nvSpPr>
              <p:cNvPr id="238" name="Google Shape;238;p20"/>
              <p:cNvSpPr/>
              <p:nvPr/>
            </p:nvSpPr>
            <p:spPr>
              <a:xfrm>
                <a:off x="2151792" y="1758504"/>
                <a:ext cx="220503" cy="598345"/>
              </a:xfrm>
              <a:custGeom>
                <a:rect b="b" l="l" r="r" t="t"/>
                <a:pathLst>
                  <a:path extrusionOk="0" h="598345" w="220503">
                    <a:moveTo>
                      <a:pt x="0" y="555689"/>
                    </a:moveTo>
                    <a:lnTo>
                      <a:pt x="141256" y="0"/>
                    </a:lnTo>
                    <a:lnTo>
                      <a:pt x="220504" y="15431"/>
                    </a:lnTo>
                    <a:lnTo>
                      <a:pt x="144399" y="592455"/>
                    </a:lnTo>
                    <a:cubicBezTo>
                      <a:pt x="144399" y="592455"/>
                      <a:pt x="26479" y="620078"/>
                      <a:pt x="0" y="555689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2266370" y="1715539"/>
                <a:ext cx="141557" cy="69834"/>
              </a:xfrm>
              <a:custGeom>
                <a:rect b="b" l="l" r="r" t="t"/>
                <a:pathLst>
                  <a:path extrusionOk="0" h="69834" w="141557">
                    <a:moveTo>
                      <a:pt x="110308" y="69350"/>
                    </a:moveTo>
                    <a:lnTo>
                      <a:pt x="21249" y="52015"/>
                    </a:lnTo>
                    <a:cubicBezTo>
                      <a:pt x="7057" y="49252"/>
                      <a:pt x="-2278" y="35441"/>
                      <a:pt x="484" y="21249"/>
                    </a:cubicBezTo>
                    <a:lnTo>
                      <a:pt x="484" y="21249"/>
                    </a:lnTo>
                    <a:cubicBezTo>
                      <a:pt x="3247" y="7057"/>
                      <a:pt x="17058" y="-2278"/>
                      <a:pt x="31250" y="484"/>
                    </a:cubicBezTo>
                    <a:lnTo>
                      <a:pt x="120309" y="17820"/>
                    </a:lnTo>
                    <a:cubicBezTo>
                      <a:pt x="134501" y="20582"/>
                      <a:pt x="143836" y="34393"/>
                      <a:pt x="141073" y="48586"/>
                    </a:cubicBezTo>
                    <a:lnTo>
                      <a:pt x="141073" y="48586"/>
                    </a:lnTo>
                    <a:cubicBezTo>
                      <a:pt x="138311" y="62778"/>
                      <a:pt x="124500" y="72112"/>
                      <a:pt x="110308" y="69350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p20"/>
            <p:cNvSpPr/>
            <p:nvPr/>
          </p:nvSpPr>
          <p:spPr>
            <a:xfrm>
              <a:off x="1930908" y="2568508"/>
              <a:ext cx="375380" cy="491391"/>
            </a:xfrm>
            <a:custGeom>
              <a:rect b="b" l="l" r="r" t="t"/>
              <a:pathLst>
                <a:path extrusionOk="0" h="491391" w="375380">
                  <a:moveTo>
                    <a:pt x="375285" y="139448"/>
                  </a:moveTo>
                  <a:lnTo>
                    <a:pt x="326422" y="129923"/>
                  </a:lnTo>
                  <a:cubicBezTo>
                    <a:pt x="337566" y="70963"/>
                    <a:pt x="298609" y="13433"/>
                    <a:pt x="239649" y="2003"/>
                  </a:cubicBezTo>
                  <a:cubicBezTo>
                    <a:pt x="180689" y="-9427"/>
                    <a:pt x="123063" y="29244"/>
                    <a:pt x="111252" y="88109"/>
                  </a:cubicBezTo>
                  <a:lnTo>
                    <a:pt x="62389" y="78584"/>
                  </a:lnTo>
                  <a:lnTo>
                    <a:pt x="0" y="399671"/>
                  </a:lnTo>
                  <a:lnTo>
                    <a:pt x="60484" y="411387"/>
                  </a:lnTo>
                  <a:cubicBezTo>
                    <a:pt x="71438" y="449963"/>
                    <a:pt x="103061" y="481205"/>
                    <a:pt x="144971" y="489397"/>
                  </a:cubicBezTo>
                  <a:cubicBezTo>
                    <a:pt x="186785" y="497493"/>
                    <a:pt x="227838" y="480348"/>
                    <a:pt x="252508" y="448725"/>
                  </a:cubicBezTo>
                  <a:lnTo>
                    <a:pt x="312992" y="460441"/>
                  </a:lnTo>
                  <a:lnTo>
                    <a:pt x="375380" y="13935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0"/>
          <p:cNvGrpSpPr/>
          <p:nvPr/>
        </p:nvGrpSpPr>
        <p:grpSpPr>
          <a:xfrm>
            <a:off x="-84429" y="3731911"/>
            <a:ext cx="1595292" cy="1220112"/>
            <a:chOff x="1228770" y="4981574"/>
            <a:chExt cx="1641923" cy="1255776"/>
          </a:xfrm>
        </p:grpSpPr>
        <p:sp>
          <p:nvSpPr>
            <p:cNvPr id="242" name="Google Shape;242;p20"/>
            <p:cNvSpPr/>
            <p:nvPr/>
          </p:nvSpPr>
          <p:spPr>
            <a:xfrm>
              <a:off x="1465551" y="5505389"/>
              <a:ext cx="496849" cy="496849"/>
            </a:xfrm>
            <a:custGeom>
              <a:rect b="b" l="l" r="r" t="t"/>
              <a:pathLst>
                <a:path extrusionOk="0" h="496849" w="496849">
                  <a:moveTo>
                    <a:pt x="198752" y="491836"/>
                  </a:moveTo>
                  <a:lnTo>
                    <a:pt x="198752" y="491836"/>
                  </a:lnTo>
                  <a:cubicBezTo>
                    <a:pt x="64926" y="464499"/>
                    <a:pt x="-22323" y="332673"/>
                    <a:pt x="5013" y="198752"/>
                  </a:cubicBezTo>
                  <a:lnTo>
                    <a:pt x="5013" y="198752"/>
                  </a:lnTo>
                  <a:cubicBezTo>
                    <a:pt x="32350" y="64925"/>
                    <a:pt x="164176" y="-22323"/>
                    <a:pt x="298098" y="5013"/>
                  </a:cubicBezTo>
                  <a:lnTo>
                    <a:pt x="298098" y="5013"/>
                  </a:lnTo>
                  <a:cubicBezTo>
                    <a:pt x="431924" y="32350"/>
                    <a:pt x="519173" y="164176"/>
                    <a:pt x="491836" y="298097"/>
                  </a:cubicBezTo>
                  <a:lnTo>
                    <a:pt x="491836" y="298097"/>
                  </a:lnTo>
                  <a:cubicBezTo>
                    <a:pt x="464499" y="431924"/>
                    <a:pt x="332673" y="519173"/>
                    <a:pt x="198752" y="4918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2100106" y="5579398"/>
              <a:ext cx="496849" cy="496849"/>
            </a:xfrm>
            <a:custGeom>
              <a:rect b="b" l="l" r="r" t="t"/>
              <a:pathLst>
                <a:path extrusionOk="0" h="496849" w="496849">
                  <a:moveTo>
                    <a:pt x="198752" y="491837"/>
                  </a:moveTo>
                  <a:lnTo>
                    <a:pt x="198752" y="491837"/>
                  </a:lnTo>
                  <a:cubicBezTo>
                    <a:pt x="64926" y="464500"/>
                    <a:pt x="-22323" y="332674"/>
                    <a:pt x="5013" y="198752"/>
                  </a:cubicBezTo>
                  <a:lnTo>
                    <a:pt x="5013" y="198752"/>
                  </a:lnTo>
                  <a:cubicBezTo>
                    <a:pt x="32350" y="64926"/>
                    <a:pt x="164176" y="-22323"/>
                    <a:pt x="298098" y="5013"/>
                  </a:cubicBezTo>
                  <a:lnTo>
                    <a:pt x="298098" y="5013"/>
                  </a:lnTo>
                  <a:cubicBezTo>
                    <a:pt x="431924" y="32350"/>
                    <a:pt x="519173" y="164176"/>
                    <a:pt x="491836" y="298098"/>
                  </a:cubicBezTo>
                  <a:lnTo>
                    <a:pt x="491836" y="298098"/>
                  </a:lnTo>
                  <a:cubicBezTo>
                    <a:pt x="464499" y="431924"/>
                    <a:pt x="332673" y="519173"/>
                    <a:pt x="198752" y="4918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692077">
              <a:off x="1808218" y="5315659"/>
              <a:ext cx="643256" cy="643256"/>
            </a:xfrm>
            <a:custGeom>
              <a:rect b="b" l="l" r="r" t="t"/>
              <a:pathLst>
                <a:path extrusionOk="0" h="643127" w="643127">
                  <a:moveTo>
                    <a:pt x="340042" y="0"/>
                  </a:moveTo>
                  <a:cubicBezTo>
                    <a:pt x="507432" y="0"/>
                    <a:pt x="643128" y="135696"/>
                    <a:pt x="643128" y="303086"/>
                  </a:cubicBezTo>
                  <a:lnTo>
                    <a:pt x="643128" y="340043"/>
                  </a:lnTo>
                  <a:cubicBezTo>
                    <a:pt x="643128" y="507432"/>
                    <a:pt x="507432" y="643128"/>
                    <a:pt x="340043" y="643128"/>
                  </a:cubicBezTo>
                  <a:lnTo>
                    <a:pt x="303086" y="643128"/>
                  </a:lnTo>
                  <a:cubicBezTo>
                    <a:pt x="135696" y="643128"/>
                    <a:pt x="0" y="507432"/>
                    <a:pt x="0" y="340043"/>
                  </a:cubicBezTo>
                  <a:lnTo>
                    <a:pt x="0" y="303086"/>
                  </a:lnTo>
                  <a:cubicBezTo>
                    <a:pt x="0" y="135696"/>
                    <a:pt x="135696" y="0"/>
                    <a:pt x="303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2010822" y="5313615"/>
              <a:ext cx="274799" cy="567499"/>
            </a:xfrm>
            <a:custGeom>
              <a:rect b="b" l="l" r="r" t="t"/>
              <a:pathLst>
                <a:path extrusionOk="0" h="567499" w="274799">
                  <a:moveTo>
                    <a:pt x="0" y="0"/>
                  </a:moveTo>
                  <a:cubicBezTo>
                    <a:pt x="101060" y="49530"/>
                    <a:pt x="184213" y="134970"/>
                    <a:pt x="230886" y="237458"/>
                  </a:cubicBezTo>
                  <a:cubicBezTo>
                    <a:pt x="277559" y="339947"/>
                    <a:pt x="287465" y="458629"/>
                    <a:pt x="258509" y="56750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2433732" y="5616606"/>
              <a:ext cx="75728" cy="297466"/>
            </a:xfrm>
            <a:custGeom>
              <a:rect b="b" l="l" r="r" t="t"/>
              <a:pathLst>
                <a:path extrusionOk="0" h="297466" w="75728">
                  <a:moveTo>
                    <a:pt x="69437" y="0"/>
                  </a:moveTo>
                  <a:cubicBezTo>
                    <a:pt x="88773" y="102965"/>
                    <a:pt x="62960" y="213646"/>
                    <a:pt x="0" y="2974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031759" y="4981574"/>
              <a:ext cx="176156" cy="351377"/>
            </a:xfrm>
            <a:custGeom>
              <a:rect b="b" l="l" r="r" t="t"/>
              <a:pathLst>
                <a:path extrusionOk="0" h="351377" w="176156">
                  <a:moveTo>
                    <a:pt x="173945" y="351377"/>
                  </a:moveTo>
                  <a:cubicBezTo>
                    <a:pt x="188804" y="218313"/>
                    <a:pt x="127844" y="79343"/>
                    <a:pt x="19925" y="0"/>
                  </a:cubicBezTo>
                  <a:cubicBezTo>
                    <a:pt x="-3316" y="71342"/>
                    <a:pt x="-9412" y="163639"/>
                    <a:pt x="18973" y="233172"/>
                  </a:cubicBezTo>
                  <a:cubicBezTo>
                    <a:pt x="47262" y="302609"/>
                    <a:pt x="107365" y="316706"/>
                    <a:pt x="173945" y="351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280856" y="5174741"/>
              <a:ext cx="164401" cy="187737"/>
            </a:xfrm>
            <a:custGeom>
              <a:rect b="b" l="l" r="r" t="t"/>
              <a:pathLst>
                <a:path extrusionOk="0" h="187737" w="164401">
                  <a:moveTo>
                    <a:pt x="0" y="187737"/>
                  </a:moveTo>
                  <a:cubicBezTo>
                    <a:pt x="79153" y="166497"/>
                    <a:pt x="144113" y="92297"/>
                    <a:pt x="164402" y="0"/>
                  </a:cubicBezTo>
                  <a:cubicBezTo>
                    <a:pt x="118491" y="952"/>
                    <a:pt x="64579" y="18573"/>
                    <a:pt x="31623" y="54197"/>
                  </a:cubicBezTo>
                  <a:cubicBezTo>
                    <a:pt x="-1333" y="89821"/>
                    <a:pt x="4477" y="134112"/>
                    <a:pt x="0" y="187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9" name="Google Shape;249;p20"/>
            <p:cNvGrpSpPr/>
            <p:nvPr/>
          </p:nvGrpSpPr>
          <p:grpSpPr>
            <a:xfrm>
              <a:off x="1520856" y="5295613"/>
              <a:ext cx="594744" cy="567499"/>
              <a:chOff x="1520856" y="5295613"/>
              <a:chExt cx="594744" cy="567499"/>
            </a:xfrm>
          </p:grpSpPr>
          <p:sp>
            <p:nvSpPr>
              <p:cNvPr id="250" name="Google Shape;250;p20"/>
              <p:cNvSpPr/>
              <p:nvPr/>
            </p:nvSpPr>
            <p:spPr>
              <a:xfrm>
                <a:off x="1840801" y="5295613"/>
                <a:ext cx="274799" cy="567499"/>
              </a:xfrm>
              <a:custGeom>
                <a:rect b="b" l="l" r="r" t="t"/>
                <a:pathLst>
                  <a:path extrusionOk="0" h="567499" w="274799">
                    <a:moveTo>
                      <a:pt x="0" y="0"/>
                    </a:moveTo>
                    <a:cubicBezTo>
                      <a:pt x="101060" y="49530"/>
                      <a:pt x="184118" y="134970"/>
                      <a:pt x="230886" y="237459"/>
                    </a:cubicBezTo>
                    <a:cubicBezTo>
                      <a:pt x="277559" y="339947"/>
                      <a:pt x="287465" y="458629"/>
                      <a:pt x="258509" y="56750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20856" y="5499639"/>
                <a:ext cx="300704" cy="307752"/>
              </a:xfrm>
              <a:custGeom>
                <a:rect b="b" l="l" r="r" t="t"/>
                <a:pathLst>
                  <a:path extrusionOk="0" h="307752" w="300704">
                    <a:moveTo>
                      <a:pt x="0" y="0"/>
                    </a:moveTo>
                    <a:cubicBezTo>
                      <a:pt x="153924" y="18479"/>
                      <a:pt x="285750" y="153448"/>
                      <a:pt x="300704" y="30775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813179" y="5423534"/>
                <a:ext cx="238932" cy="425672"/>
              </a:xfrm>
              <a:custGeom>
                <a:rect b="b" l="l" r="r" t="t"/>
                <a:pathLst>
                  <a:path extrusionOk="0" h="425672" w="238932">
                    <a:moveTo>
                      <a:pt x="0" y="0"/>
                    </a:moveTo>
                    <a:cubicBezTo>
                      <a:pt x="86487" y="23717"/>
                      <a:pt x="162020" y="84963"/>
                      <a:pt x="203168" y="164687"/>
                    </a:cubicBezTo>
                    <a:cubicBezTo>
                      <a:pt x="244221" y="244411"/>
                      <a:pt x="250317" y="341471"/>
                      <a:pt x="219456" y="42567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20"/>
            <p:cNvGrpSpPr/>
            <p:nvPr/>
          </p:nvGrpSpPr>
          <p:grpSpPr>
            <a:xfrm>
              <a:off x="1228770" y="5676850"/>
              <a:ext cx="1641923" cy="560500"/>
              <a:chOff x="1228770" y="5676850"/>
              <a:chExt cx="1641923" cy="560500"/>
            </a:xfrm>
          </p:grpSpPr>
          <p:sp>
            <p:nvSpPr>
              <p:cNvPr id="254" name="Google Shape;254;p20"/>
              <p:cNvSpPr/>
              <p:nvPr/>
            </p:nvSpPr>
            <p:spPr>
              <a:xfrm>
                <a:off x="1228770" y="5676850"/>
                <a:ext cx="1641923" cy="397577"/>
              </a:xfrm>
              <a:custGeom>
                <a:rect b="b" l="l" r="r" t="t"/>
                <a:pathLst>
                  <a:path extrusionOk="0" h="397577" w="1641923">
                    <a:moveTo>
                      <a:pt x="1594820" y="396766"/>
                    </a:moveTo>
                    <a:lnTo>
                      <a:pt x="31387" y="77678"/>
                    </a:lnTo>
                    <a:cubicBezTo>
                      <a:pt x="10241" y="73392"/>
                      <a:pt x="-3570" y="52532"/>
                      <a:pt x="811" y="31386"/>
                    </a:cubicBezTo>
                    <a:lnTo>
                      <a:pt x="716" y="31386"/>
                    </a:lnTo>
                    <a:cubicBezTo>
                      <a:pt x="5002" y="10241"/>
                      <a:pt x="25862" y="-3570"/>
                      <a:pt x="47008" y="812"/>
                    </a:cubicBezTo>
                    <a:lnTo>
                      <a:pt x="1610537" y="319899"/>
                    </a:lnTo>
                    <a:cubicBezTo>
                      <a:pt x="1631682" y="324185"/>
                      <a:pt x="1645493" y="345045"/>
                      <a:pt x="1641112" y="366190"/>
                    </a:cubicBezTo>
                    <a:lnTo>
                      <a:pt x="1641112" y="366190"/>
                    </a:lnTo>
                    <a:cubicBezTo>
                      <a:pt x="1636826" y="387336"/>
                      <a:pt x="1615966" y="401147"/>
                      <a:pt x="1594820" y="3967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1428464" y="5779960"/>
                <a:ext cx="1232058" cy="457390"/>
              </a:xfrm>
              <a:custGeom>
                <a:rect b="b" l="l" r="r" t="t"/>
                <a:pathLst>
                  <a:path extrusionOk="0" h="457390" w="1232058">
                    <a:moveTo>
                      <a:pt x="0" y="0"/>
                    </a:moveTo>
                    <a:lnTo>
                      <a:pt x="72485" y="255079"/>
                    </a:lnTo>
                    <a:lnTo>
                      <a:pt x="1063562" y="457391"/>
                    </a:lnTo>
                    <a:lnTo>
                      <a:pt x="1232059" y="2426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" name="Google Shape;256;p20"/>
          <p:cNvGrpSpPr/>
          <p:nvPr/>
        </p:nvGrpSpPr>
        <p:grpSpPr>
          <a:xfrm rot="1339422">
            <a:off x="4732318" y="4709782"/>
            <a:ext cx="1331814" cy="956497"/>
            <a:chOff x="7228263" y="2093010"/>
            <a:chExt cx="1142961" cy="820800"/>
          </a:xfrm>
        </p:grpSpPr>
        <p:sp>
          <p:nvSpPr>
            <p:cNvPr id="257" name="Google Shape;257;p20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0"/>
          <p:cNvSpPr/>
          <p:nvPr/>
        </p:nvSpPr>
        <p:spPr>
          <a:xfrm rot="415633">
            <a:off x="208919" y="1813957"/>
            <a:ext cx="428762" cy="314245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 rot="2320981">
            <a:off x="6123482" y="169497"/>
            <a:ext cx="383578" cy="280951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267;p20"/>
          <p:cNvGrpSpPr/>
          <p:nvPr/>
        </p:nvGrpSpPr>
        <p:grpSpPr>
          <a:xfrm rot="7358870">
            <a:off x="7918265" y="4020951"/>
            <a:ext cx="773906" cy="786315"/>
            <a:chOff x="1131938" y="278731"/>
            <a:chExt cx="496140" cy="504096"/>
          </a:xfrm>
        </p:grpSpPr>
        <p:sp>
          <p:nvSpPr>
            <p:cNvPr id="268" name="Google Shape;268;p20"/>
            <p:cNvSpPr/>
            <p:nvPr/>
          </p:nvSpPr>
          <p:spPr>
            <a:xfrm>
              <a:off x="1131938" y="278731"/>
              <a:ext cx="496140" cy="476865"/>
            </a:xfrm>
            <a:custGeom>
              <a:rect b="b" l="l" r="r" t="t"/>
              <a:pathLst>
                <a:path extrusionOk="0" h="599830" w="624076">
                  <a:moveTo>
                    <a:pt x="124738" y="48194"/>
                  </a:moveTo>
                  <a:cubicBezTo>
                    <a:pt x="249706" y="-38579"/>
                    <a:pt x="447255" y="-5051"/>
                    <a:pt x="550410" y="123632"/>
                  </a:cubicBezTo>
                  <a:cubicBezTo>
                    <a:pt x="649089" y="246790"/>
                    <a:pt x="650423" y="446529"/>
                    <a:pt x="543552" y="540731"/>
                  </a:cubicBezTo>
                  <a:cubicBezTo>
                    <a:pt x="486688" y="590833"/>
                    <a:pt x="394200" y="615407"/>
                    <a:pt x="321144" y="589214"/>
                  </a:cubicBezTo>
                  <a:cubicBezTo>
                    <a:pt x="270090" y="570926"/>
                    <a:pt x="270661" y="542827"/>
                    <a:pt x="183031" y="466341"/>
                  </a:cubicBezTo>
                  <a:cubicBezTo>
                    <a:pt x="74732" y="371758"/>
                    <a:pt x="37013" y="380330"/>
                    <a:pt x="12534" y="329943"/>
                  </a:cubicBezTo>
                  <a:cubicBezTo>
                    <a:pt x="-26995" y="248504"/>
                    <a:pt x="31488" y="112964"/>
                    <a:pt x="124738" y="48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269;p20"/>
            <p:cNvGrpSpPr/>
            <p:nvPr/>
          </p:nvGrpSpPr>
          <p:grpSpPr>
            <a:xfrm>
              <a:off x="1139043" y="484108"/>
              <a:ext cx="270429" cy="298719"/>
              <a:chOff x="1850602" y="797797"/>
              <a:chExt cx="340633" cy="376268"/>
            </a:xfrm>
          </p:grpSpPr>
          <p:sp>
            <p:nvSpPr>
              <p:cNvPr id="270" name="Google Shape;270;p20"/>
              <p:cNvSpPr/>
              <p:nvPr/>
            </p:nvSpPr>
            <p:spPr>
              <a:xfrm>
                <a:off x="1885514" y="965984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8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4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2006291" y="849112"/>
                <a:ext cx="161366" cy="156863"/>
              </a:xfrm>
              <a:custGeom>
                <a:rect b="b" l="l" r="r" t="t"/>
                <a:pathLst>
                  <a:path extrusionOk="0" h="156863" w="161366">
                    <a:moveTo>
                      <a:pt x="59967" y="57000"/>
                    </a:moveTo>
                    <a:cubicBezTo>
                      <a:pt x="103020" y="15376"/>
                      <a:pt x="147216" y="-8817"/>
                      <a:pt x="158646" y="2994"/>
                    </a:cubicBezTo>
                    <a:cubicBezTo>
                      <a:pt x="170076" y="14805"/>
                      <a:pt x="144453" y="58239"/>
                      <a:pt x="101400" y="99863"/>
                    </a:cubicBezTo>
                    <a:cubicBezTo>
                      <a:pt x="58347" y="141487"/>
                      <a:pt x="14151" y="165681"/>
                      <a:pt x="2721" y="153870"/>
                    </a:cubicBezTo>
                    <a:cubicBezTo>
                      <a:pt x="-8709" y="142059"/>
                      <a:pt x="16914" y="98625"/>
                      <a:pt x="59967" y="570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1850602" y="885836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1998430" y="966037"/>
                <a:ext cx="192805" cy="115989"/>
              </a:xfrm>
              <a:custGeom>
                <a:rect b="b" l="l" r="r" t="t"/>
                <a:pathLst>
                  <a:path extrusionOk="0" h="115989" w="192805">
                    <a:moveTo>
                      <a:pt x="110595" y="31801"/>
                    </a:moveTo>
                    <a:cubicBezTo>
                      <a:pt x="163268" y="60376"/>
                      <a:pt x="199559" y="95238"/>
                      <a:pt x="191748" y="109716"/>
                    </a:cubicBezTo>
                    <a:cubicBezTo>
                      <a:pt x="183938" y="124194"/>
                      <a:pt x="134884" y="112764"/>
                      <a:pt x="82211" y="84189"/>
                    </a:cubicBezTo>
                    <a:cubicBezTo>
                      <a:pt x="29537" y="55614"/>
                      <a:pt x="-6753" y="20752"/>
                      <a:pt x="1058" y="6274"/>
                    </a:cubicBezTo>
                    <a:cubicBezTo>
                      <a:pt x="8868" y="-8204"/>
                      <a:pt x="57922" y="3226"/>
                      <a:pt x="110595" y="318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1967009" y="797797"/>
                <a:ext cx="74959" cy="212153"/>
              </a:xfrm>
              <a:custGeom>
                <a:rect b="b" l="l" r="r" t="t"/>
                <a:pathLst>
                  <a:path extrusionOk="0" h="212153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2003585" y="961913"/>
                <a:ext cx="74959" cy="212152"/>
              </a:xfrm>
              <a:custGeom>
                <a:rect b="b" l="l" r="r" t="t"/>
                <a:pathLst>
                  <a:path extrusionOk="0" h="212152" w="74959">
                    <a:moveTo>
                      <a:pt x="66578" y="99552"/>
                    </a:moveTo>
                    <a:cubicBezTo>
                      <a:pt x="79628" y="158035"/>
                      <a:pt x="77151" y="208327"/>
                      <a:pt x="61149" y="211947"/>
                    </a:cubicBezTo>
                    <a:cubicBezTo>
                      <a:pt x="45052" y="215566"/>
                      <a:pt x="21430" y="171085"/>
                      <a:pt x="8381" y="112601"/>
                    </a:cubicBezTo>
                    <a:cubicBezTo>
                      <a:pt x="-4669" y="54118"/>
                      <a:pt x="-2192" y="3826"/>
                      <a:pt x="13810" y="206"/>
                    </a:cubicBezTo>
                    <a:cubicBezTo>
                      <a:pt x="29907" y="-3413"/>
                      <a:pt x="53529" y="41068"/>
                      <a:pt x="66578" y="99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884125" y="1074363"/>
            <a:ext cx="39915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884125" y="2665738"/>
            <a:ext cx="39915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279" name="Google Shape;279;p21"/>
          <p:cNvSpPr/>
          <p:nvPr>
            <p:ph idx="2" type="pic"/>
          </p:nvPr>
        </p:nvSpPr>
        <p:spPr>
          <a:xfrm rot="600174">
            <a:off x="5387326" y="1102846"/>
            <a:ext cx="2937858" cy="293785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0" name="Google Shape;280;p21"/>
          <p:cNvSpPr/>
          <p:nvPr/>
        </p:nvSpPr>
        <p:spPr>
          <a:xfrm flipH="1">
            <a:off x="8438980" y="322975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1" name="Google Shape;281;p21"/>
          <p:cNvGrpSpPr/>
          <p:nvPr/>
        </p:nvGrpSpPr>
        <p:grpSpPr>
          <a:xfrm flipH="1" rot="-661930">
            <a:off x="8270699" y="42079"/>
            <a:ext cx="594168" cy="1597952"/>
            <a:chOff x="1831939" y="1715539"/>
            <a:chExt cx="575988" cy="1549058"/>
          </a:xfrm>
        </p:grpSpPr>
        <p:sp>
          <p:nvSpPr>
            <p:cNvPr id="282" name="Google Shape;282;p21"/>
            <p:cNvSpPr/>
            <p:nvPr/>
          </p:nvSpPr>
          <p:spPr>
            <a:xfrm>
              <a:off x="1831939" y="2313586"/>
              <a:ext cx="572205" cy="951011"/>
            </a:xfrm>
            <a:custGeom>
              <a:rect b="b" l="l" r="r" t="t"/>
              <a:pathLst>
                <a:path extrusionOk="0" h="951011" w="572205">
                  <a:moveTo>
                    <a:pt x="427009" y="951012"/>
                  </a:moveTo>
                  <a:cubicBezTo>
                    <a:pt x="435772" y="933391"/>
                    <a:pt x="442344" y="914341"/>
                    <a:pt x="446345" y="894147"/>
                  </a:cubicBezTo>
                  <a:lnTo>
                    <a:pt x="568074" y="268260"/>
                  </a:lnTo>
                  <a:cubicBezTo>
                    <a:pt x="591696" y="146625"/>
                    <a:pt x="511591" y="27753"/>
                    <a:pt x="389957" y="4131"/>
                  </a:cubicBezTo>
                  <a:lnTo>
                    <a:pt x="389957" y="4131"/>
                  </a:lnTo>
                  <a:cubicBezTo>
                    <a:pt x="268323" y="-19490"/>
                    <a:pt x="149451" y="60615"/>
                    <a:pt x="125829" y="182249"/>
                  </a:cubicBezTo>
                  <a:lnTo>
                    <a:pt x="4099" y="808137"/>
                  </a:lnTo>
                  <a:cubicBezTo>
                    <a:pt x="194" y="828330"/>
                    <a:pt x="-854" y="848428"/>
                    <a:pt x="670" y="868144"/>
                  </a:cubicBezTo>
                  <a:lnTo>
                    <a:pt x="427104" y="951012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" name="Google Shape;283;p21"/>
            <p:cNvGrpSpPr/>
            <p:nvPr/>
          </p:nvGrpSpPr>
          <p:grpSpPr>
            <a:xfrm>
              <a:off x="2151792" y="1715539"/>
              <a:ext cx="256135" cy="641310"/>
              <a:chOff x="2151792" y="1715539"/>
              <a:chExt cx="256135" cy="641310"/>
            </a:xfrm>
          </p:grpSpPr>
          <p:sp>
            <p:nvSpPr>
              <p:cNvPr id="284" name="Google Shape;284;p21"/>
              <p:cNvSpPr/>
              <p:nvPr/>
            </p:nvSpPr>
            <p:spPr>
              <a:xfrm>
                <a:off x="2151792" y="1758504"/>
                <a:ext cx="220503" cy="598345"/>
              </a:xfrm>
              <a:custGeom>
                <a:rect b="b" l="l" r="r" t="t"/>
                <a:pathLst>
                  <a:path extrusionOk="0" h="598345" w="220503">
                    <a:moveTo>
                      <a:pt x="0" y="555689"/>
                    </a:moveTo>
                    <a:lnTo>
                      <a:pt x="141256" y="0"/>
                    </a:lnTo>
                    <a:lnTo>
                      <a:pt x="220504" y="15431"/>
                    </a:lnTo>
                    <a:lnTo>
                      <a:pt x="144399" y="592455"/>
                    </a:lnTo>
                    <a:cubicBezTo>
                      <a:pt x="144399" y="592455"/>
                      <a:pt x="26479" y="620078"/>
                      <a:pt x="0" y="555689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2266370" y="1715539"/>
                <a:ext cx="141557" cy="69834"/>
              </a:xfrm>
              <a:custGeom>
                <a:rect b="b" l="l" r="r" t="t"/>
                <a:pathLst>
                  <a:path extrusionOk="0" h="69834" w="141557">
                    <a:moveTo>
                      <a:pt x="110308" y="69350"/>
                    </a:moveTo>
                    <a:lnTo>
                      <a:pt x="21249" y="52015"/>
                    </a:lnTo>
                    <a:cubicBezTo>
                      <a:pt x="7057" y="49252"/>
                      <a:pt x="-2278" y="35441"/>
                      <a:pt x="484" y="21249"/>
                    </a:cubicBezTo>
                    <a:lnTo>
                      <a:pt x="484" y="21249"/>
                    </a:lnTo>
                    <a:cubicBezTo>
                      <a:pt x="3247" y="7057"/>
                      <a:pt x="17058" y="-2278"/>
                      <a:pt x="31250" y="484"/>
                    </a:cubicBezTo>
                    <a:lnTo>
                      <a:pt x="120309" y="17820"/>
                    </a:lnTo>
                    <a:cubicBezTo>
                      <a:pt x="134501" y="20582"/>
                      <a:pt x="143836" y="34393"/>
                      <a:pt x="141073" y="48586"/>
                    </a:cubicBezTo>
                    <a:lnTo>
                      <a:pt x="141073" y="48586"/>
                    </a:lnTo>
                    <a:cubicBezTo>
                      <a:pt x="138311" y="62778"/>
                      <a:pt x="124500" y="72112"/>
                      <a:pt x="110308" y="69350"/>
                    </a:cubicBez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21"/>
            <p:cNvSpPr/>
            <p:nvPr/>
          </p:nvSpPr>
          <p:spPr>
            <a:xfrm>
              <a:off x="1930908" y="2568508"/>
              <a:ext cx="375380" cy="491391"/>
            </a:xfrm>
            <a:custGeom>
              <a:rect b="b" l="l" r="r" t="t"/>
              <a:pathLst>
                <a:path extrusionOk="0" h="491391" w="375380">
                  <a:moveTo>
                    <a:pt x="375285" y="139448"/>
                  </a:moveTo>
                  <a:lnTo>
                    <a:pt x="326422" y="129923"/>
                  </a:lnTo>
                  <a:cubicBezTo>
                    <a:pt x="337566" y="70963"/>
                    <a:pt x="298609" y="13433"/>
                    <a:pt x="239649" y="2003"/>
                  </a:cubicBezTo>
                  <a:cubicBezTo>
                    <a:pt x="180689" y="-9427"/>
                    <a:pt x="123063" y="29244"/>
                    <a:pt x="111252" y="88109"/>
                  </a:cubicBezTo>
                  <a:lnTo>
                    <a:pt x="62389" y="78584"/>
                  </a:lnTo>
                  <a:lnTo>
                    <a:pt x="0" y="399671"/>
                  </a:lnTo>
                  <a:lnTo>
                    <a:pt x="60484" y="411387"/>
                  </a:lnTo>
                  <a:cubicBezTo>
                    <a:pt x="71438" y="449963"/>
                    <a:pt x="103061" y="481205"/>
                    <a:pt x="144971" y="489397"/>
                  </a:cubicBezTo>
                  <a:cubicBezTo>
                    <a:pt x="186785" y="497493"/>
                    <a:pt x="227838" y="480348"/>
                    <a:pt x="252508" y="448725"/>
                  </a:cubicBezTo>
                  <a:lnTo>
                    <a:pt x="312992" y="460441"/>
                  </a:lnTo>
                  <a:lnTo>
                    <a:pt x="375380" y="139353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 rot="-1211276">
            <a:off x="8743255" y="3955679"/>
            <a:ext cx="1226421" cy="880840"/>
            <a:chOff x="7228263" y="2093010"/>
            <a:chExt cx="1142961" cy="820800"/>
          </a:xfrm>
        </p:grpSpPr>
        <p:sp>
          <p:nvSpPr>
            <p:cNvPr id="288" name="Google Shape;288;p21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21"/>
          <p:cNvGrpSpPr/>
          <p:nvPr/>
        </p:nvGrpSpPr>
        <p:grpSpPr>
          <a:xfrm>
            <a:off x="-248896" y="3878037"/>
            <a:ext cx="1489976" cy="1461065"/>
            <a:chOff x="-248896" y="3878037"/>
            <a:chExt cx="1489976" cy="1461065"/>
          </a:xfrm>
        </p:grpSpPr>
        <p:grpSp>
          <p:nvGrpSpPr>
            <p:cNvPr id="297" name="Google Shape;297;p21"/>
            <p:cNvGrpSpPr/>
            <p:nvPr/>
          </p:nvGrpSpPr>
          <p:grpSpPr>
            <a:xfrm flipH="1" rot="2520997">
              <a:off x="-124486" y="4184381"/>
              <a:ext cx="1241155" cy="848378"/>
              <a:chOff x="1770407" y="4199857"/>
              <a:chExt cx="745145" cy="509336"/>
            </a:xfrm>
          </p:grpSpPr>
          <p:sp>
            <p:nvSpPr>
              <p:cNvPr id="298" name="Google Shape;298;p21"/>
              <p:cNvSpPr/>
              <p:nvPr/>
            </p:nvSpPr>
            <p:spPr>
              <a:xfrm>
                <a:off x="1770407" y="4199857"/>
                <a:ext cx="745145" cy="509336"/>
              </a:xfrm>
              <a:custGeom>
                <a:rect b="b" l="l" r="r" t="t"/>
                <a:pathLst>
                  <a:path extrusionOk="0" h="509336" w="745145">
                    <a:moveTo>
                      <a:pt x="36199" y="95"/>
                    </a:moveTo>
                    <a:cubicBezTo>
                      <a:pt x="29436" y="7906"/>
                      <a:pt x="23436" y="16288"/>
                      <a:pt x="18483" y="25432"/>
                    </a:cubicBezTo>
                    <a:lnTo>
                      <a:pt x="18483" y="25432"/>
                    </a:lnTo>
                    <a:cubicBezTo>
                      <a:pt x="-42858" y="137255"/>
                      <a:pt x="53535" y="309277"/>
                      <a:pt x="232891" y="407670"/>
                    </a:cubicBezTo>
                    <a:lnTo>
                      <a:pt x="295755" y="442151"/>
                    </a:lnTo>
                    <a:cubicBezTo>
                      <a:pt x="475016" y="540544"/>
                      <a:pt x="671993" y="529590"/>
                      <a:pt x="733334" y="417671"/>
                    </a:cubicBezTo>
                    <a:lnTo>
                      <a:pt x="733334" y="417671"/>
                    </a:lnTo>
                    <a:cubicBezTo>
                      <a:pt x="738382" y="408527"/>
                      <a:pt x="742192" y="399002"/>
                      <a:pt x="745145" y="389096"/>
                    </a:cubicBezTo>
                    <a:lnTo>
                      <a:pt x="36295" y="0"/>
                    </a:lnTo>
                    <a:close/>
                  </a:path>
                </a:pathLst>
              </a:custGeom>
              <a:solidFill>
                <a:srgbClr val="2D1A1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870824" y="4239193"/>
                <a:ext cx="542810" cy="293277"/>
              </a:xfrm>
              <a:custGeom>
                <a:rect b="b" l="l" r="r" t="t"/>
                <a:pathLst>
                  <a:path extrusionOk="0" h="293277" w="542810">
                    <a:moveTo>
                      <a:pt x="172" y="98"/>
                    </a:moveTo>
                    <a:lnTo>
                      <a:pt x="345453" y="18671"/>
                    </a:lnTo>
                    <a:lnTo>
                      <a:pt x="542811" y="293277"/>
                    </a:lnTo>
                    <a:cubicBezTo>
                      <a:pt x="542811" y="293277"/>
                      <a:pt x="-11163" y="-6189"/>
                      <a:pt x="172" y="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21"/>
            <p:cNvSpPr/>
            <p:nvPr/>
          </p:nvSpPr>
          <p:spPr>
            <a:xfrm flipH="1" rot="4610547">
              <a:off x="407898" y="4280836"/>
              <a:ext cx="314554" cy="230540"/>
            </a:xfrm>
            <a:custGeom>
              <a:rect b="b" l="l" r="r" t="t"/>
              <a:pathLst>
                <a:path extrusionOk="0" h="291543" w="397787">
                  <a:moveTo>
                    <a:pt x="143566" y="185848"/>
                  </a:moveTo>
                  <a:cubicBezTo>
                    <a:pt x="157948" y="214899"/>
                    <a:pt x="178618" y="240998"/>
                    <a:pt x="204907" y="259952"/>
                  </a:cubicBezTo>
                  <a:cubicBezTo>
                    <a:pt x="233386" y="280526"/>
                    <a:pt x="268438" y="292528"/>
                    <a:pt x="303681" y="291480"/>
                  </a:cubicBezTo>
                  <a:cubicBezTo>
                    <a:pt x="338828" y="290432"/>
                    <a:pt x="373785" y="275859"/>
                    <a:pt x="397788" y="250142"/>
                  </a:cubicBezTo>
                  <a:cubicBezTo>
                    <a:pt x="366641" y="239759"/>
                    <a:pt x="341114" y="216423"/>
                    <a:pt x="315206" y="196325"/>
                  </a:cubicBezTo>
                  <a:cubicBezTo>
                    <a:pt x="289298" y="176228"/>
                    <a:pt x="260628" y="156892"/>
                    <a:pt x="227957" y="154130"/>
                  </a:cubicBezTo>
                  <a:cubicBezTo>
                    <a:pt x="201192" y="151844"/>
                    <a:pt x="175760" y="162607"/>
                    <a:pt x="150900" y="173561"/>
                  </a:cubicBezTo>
                  <a:cubicBezTo>
                    <a:pt x="128897" y="159082"/>
                    <a:pt x="108513" y="142319"/>
                    <a:pt x="90130" y="123459"/>
                  </a:cubicBezTo>
                  <a:cubicBezTo>
                    <a:pt x="108990" y="126888"/>
                    <a:pt x="128230" y="127555"/>
                    <a:pt x="147280" y="125745"/>
                  </a:cubicBezTo>
                  <a:cubicBezTo>
                    <a:pt x="183570" y="148415"/>
                    <a:pt x="231767" y="149177"/>
                    <a:pt x="270438" y="130603"/>
                  </a:cubicBezTo>
                  <a:cubicBezTo>
                    <a:pt x="309872" y="111648"/>
                    <a:pt x="339209" y="74310"/>
                    <a:pt x="352258" y="32400"/>
                  </a:cubicBezTo>
                  <a:cubicBezTo>
                    <a:pt x="327684" y="33638"/>
                    <a:pt x="301014" y="28876"/>
                    <a:pt x="276344" y="30114"/>
                  </a:cubicBezTo>
                  <a:cubicBezTo>
                    <a:pt x="251770" y="31257"/>
                    <a:pt x="226814" y="35162"/>
                    <a:pt x="204716" y="46116"/>
                  </a:cubicBezTo>
                  <a:cubicBezTo>
                    <a:pt x="178141" y="59356"/>
                    <a:pt x="158805" y="83359"/>
                    <a:pt x="148900" y="111172"/>
                  </a:cubicBezTo>
                  <a:cubicBezTo>
                    <a:pt x="123753" y="113934"/>
                    <a:pt x="98131" y="112124"/>
                    <a:pt x="73461" y="105076"/>
                  </a:cubicBezTo>
                  <a:cubicBezTo>
                    <a:pt x="48316" y="75263"/>
                    <a:pt x="27932" y="41258"/>
                    <a:pt x="13930" y="4492"/>
                  </a:cubicBezTo>
                  <a:cubicBezTo>
                    <a:pt x="10692" y="-4081"/>
                    <a:pt x="-2739" y="777"/>
                    <a:pt x="500" y="9350"/>
                  </a:cubicBezTo>
                  <a:cubicBezTo>
                    <a:pt x="28027" y="81740"/>
                    <a:pt x="78986" y="143938"/>
                    <a:pt x="143566" y="185943"/>
                  </a:cubicBezTo>
                  <a:close/>
                </a:path>
              </a:pathLst>
            </a:custGeom>
            <a:solidFill>
              <a:srgbClr val="93AA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21"/>
          <p:cNvGrpSpPr/>
          <p:nvPr/>
        </p:nvGrpSpPr>
        <p:grpSpPr>
          <a:xfrm flipH="1" rot="214044">
            <a:off x="-864693" y="1283334"/>
            <a:ext cx="1372155" cy="985468"/>
            <a:chOff x="7228263" y="2093010"/>
            <a:chExt cx="1142961" cy="820800"/>
          </a:xfrm>
        </p:grpSpPr>
        <p:sp>
          <p:nvSpPr>
            <p:cNvPr id="302" name="Google Shape;302;p21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21"/>
          <p:cNvSpPr/>
          <p:nvPr/>
        </p:nvSpPr>
        <p:spPr>
          <a:xfrm flipH="1" rot="3438281">
            <a:off x="2079575" y="108224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idx="1" type="subTitle"/>
          </p:nvPr>
        </p:nvSpPr>
        <p:spPr>
          <a:xfrm>
            <a:off x="937700" y="3396550"/>
            <a:ext cx="217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2" type="subTitle"/>
          </p:nvPr>
        </p:nvSpPr>
        <p:spPr>
          <a:xfrm>
            <a:off x="3484422" y="3396550"/>
            <a:ext cx="217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2"/>
          <p:cNvSpPr txBox="1"/>
          <p:nvPr>
            <p:ph idx="3" type="subTitle"/>
          </p:nvPr>
        </p:nvSpPr>
        <p:spPr>
          <a:xfrm>
            <a:off x="6031150" y="3396550"/>
            <a:ext cx="217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22"/>
          <p:cNvSpPr txBox="1"/>
          <p:nvPr>
            <p:ph idx="4" type="subTitle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7" name="Google Shape;317;p22"/>
          <p:cNvSpPr txBox="1"/>
          <p:nvPr>
            <p:ph idx="5" type="subTitle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6" type="subTitle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19" name="Google Shape;319;p22"/>
          <p:cNvGrpSpPr/>
          <p:nvPr/>
        </p:nvGrpSpPr>
        <p:grpSpPr>
          <a:xfrm rot="2002528">
            <a:off x="5256753" y="-360746"/>
            <a:ext cx="848656" cy="625491"/>
            <a:chOff x="5212365" y="188022"/>
            <a:chExt cx="1272807" cy="938106"/>
          </a:xfrm>
        </p:grpSpPr>
        <p:sp>
          <p:nvSpPr>
            <p:cNvPr id="320" name="Google Shape;320;p22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2"/>
          <p:cNvGrpSpPr/>
          <p:nvPr/>
        </p:nvGrpSpPr>
        <p:grpSpPr>
          <a:xfrm>
            <a:off x="-359078" y="4028316"/>
            <a:ext cx="1052739" cy="775908"/>
            <a:chOff x="5212365" y="188022"/>
            <a:chExt cx="1272807" cy="938106"/>
          </a:xfrm>
        </p:grpSpPr>
        <p:sp>
          <p:nvSpPr>
            <p:cNvPr id="329" name="Google Shape;329;p22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2"/>
          <p:cNvSpPr/>
          <p:nvPr/>
        </p:nvSpPr>
        <p:spPr>
          <a:xfrm rot="-3438281">
            <a:off x="366763" y="84499"/>
            <a:ext cx="428958" cy="314389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-662175" y="64673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9" name="Google Shape;339;p22"/>
          <p:cNvGrpSpPr/>
          <p:nvPr/>
        </p:nvGrpSpPr>
        <p:grpSpPr>
          <a:xfrm flipH="1" rot="983337">
            <a:off x="-394360" y="1017829"/>
            <a:ext cx="1130047" cy="1230557"/>
            <a:chOff x="9474740" y="1935320"/>
            <a:chExt cx="1019016" cy="1109555"/>
          </a:xfrm>
        </p:grpSpPr>
        <p:sp>
          <p:nvSpPr>
            <p:cNvPr id="340" name="Google Shape;340;p22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2"/>
          <p:cNvGrpSpPr/>
          <p:nvPr/>
        </p:nvGrpSpPr>
        <p:grpSpPr>
          <a:xfrm>
            <a:off x="8408663" y="765335"/>
            <a:ext cx="1142961" cy="820800"/>
            <a:chOff x="7228263" y="2093010"/>
            <a:chExt cx="1142961" cy="820800"/>
          </a:xfrm>
        </p:grpSpPr>
        <p:sp>
          <p:nvSpPr>
            <p:cNvPr id="345" name="Google Shape;345;p22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22"/>
          <p:cNvSpPr/>
          <p:nvPr/>
        </p:nvSpPr>
        <p:spPr>
          <a:xfrm rot="755600">
            <a:off x="8788516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2"/>
          <p:cNvGrpSpPr/>
          <p:nvPr/>
        </p:nvGrpSpPr>
        <p:grpSpPr>
          <a:xfrm rot="-2061986">
            <a:off x="8167858" y="4397330"/>
            <a:ext cx="707214" cy="695916"/>
            <a:chOff x="8231479" y="4449508"/>
            <a:chExt cx="840797" cy="827366"/>
          </a:xfrm>
        </p:grpSpPr>
        <p:sp>
          <p:nvSpPr>
            <p:cNvPr id="355" name="Google Shape;355;p22"/>
            <p:cNvSpPr/>
            <p:nvPr/>
          </p:nvSpPr>
          <p:spPr>
            <a:xfrm>
              <a:off x="8231479" y="4691157"/>
              <a:ext cx="590860" cy="585717"/>
            </a:xfrm>
            <a:custGeom>
              <a:rect b="b" l="l" r="r" t="t"/>
              <a:pathLst>
                <a:path extrusionOk="0" h="585717" w="590860">
                  <a:moveTo>
                    <a:pt x="337687" y="95"/>
                  </a:moveTo>
                  <a:lnTo>
                    <a:pt x="21647" y="299466"/>
                  </a:lnTo>
                  <a:cubicBezTo>
                    <a:pt x="-6166" y="325755"/>
                    <a:pt x="-7309" y="369665"/>
                    <a:pt x="18980" y="397383"/>
                  </a:cubicBezTo>
                  <a:lnTo>
                    <a:pt x="176905" y="564070"/>
                  </a:lnTo>
                  <a:cubicBezTo>
                    <a:pt x="203194" y="591884"/>
                    <a:pt x="247104" y="593027"/>
                    <a:pt x="274821" y="566738"/>
                  </a:cubicBezTo>
                  <a:lnTo>
                    <a:pt x="590861" y="267367"/>
                  </a:lnTo>
                  <a:lnTo>
                    <a:pt x="337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96776" y="4858987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873" y="136493"/>
                  </a:moveTo>
                  <a:lnTo>
                    <a:pt x="0" y="125158"/>
                  </a:lnTo>
                  <a:lnTo>
                    <a:pt x="16859" y="0"/>
                  </a:lnTo>
                  <a:lnTo>
                    <a:pt x="141732" y="11239"/>
                  </a:lnTo>
                  <a:lnTo>
                    <a:pt x="124873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448865" y="4927853"/>
              <a:ext cx="141732" cy="136493"/>
            </a:xfrm>
            <a:custGeom>
              <a:rect b="b" l="l" r="r" t="t"/>
              <a:pathLst>
                <a:path extrusionOk="0" h="136493" w="141732">
                  <a:moveTo>
                    <a:pt x="124968" y="136493"/>
                  </a:moveTo>
                  <a:lnTo>
                    <a:pt x="0" y="125254"/>
                  </a:lnTo>
                  <a:lnTo>
                    <a:pt x="16859" y="0"/>
                  </a:lnTo>
                  <a:lnTo>
                    <a:pt x="141732" y="11335"/>
                  </a:lnTo>
                  <a:lnTo>
                    <a:pt x="124968" y="13649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435509" y="5106172"/>
              <a:ext cx="55953" cy="55888"/>
            </a:xfrm>
            <a:custGeom>
              <a:rect b="b" l="l" r="r" t="t"/>
              <a:pathLst>
                <a:path extrusionOk="0" h="55888" w="55953">
                  <a:moveTo>
                    <a:pt x="46789" y="47804"/>
                  </a:moveTo>
                  <a:cubicBezTo>
                    <a:pt x="35359" y="58662"/>
                    <a:pt x="17642" y="58567"/>
                    <a:pt x="7260" y="47614"/>
                  </a:cubicBezTo>
                  <a:cubicBezTo>
                    <a:pt x="-3123" y="36660"/>
                    <a:pt x="-2265" y="18943"/>
                    <a:pt x="9165" y="8085"/>
                  </a:cubicBezTo>
                  <a:cubicBezTo>
                    <a:pt x="20595" y="-2774"/>
                    <a:pt x="38312" y="-2679"/>
                    <a:pt x="48693" y="8275"/>
                  </a:cubicBezTo>
                  <a:cubicBezTo>
                    <a:pt x="59076" y="19229"/>
                    <a:pt x="58218" y="36946"/>
                    <a:pt x="46789" y="4780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359871" y="5010494"/>
              <a:ext cx="48923" cy="48935"/>
            </a:xfrm>
            <a:custGeom>
              <a:rect b="b" l="l" r="r" t="t"/>
              <a:pathLst>
                <a:path extrusionOk="0" h="48935" w="48923">
                  <a:moveTo>
                    <a:pt x="40892" y="41851"/>
                  </a:moveTo>
                  <a:cubicBezTo>
                    <a:pt x="30891" y="51376"/>
                    <a:pt x="15365" y="51281"/>
                    <a:pt x="6317" y="41660"/>
                  </a:cubicBezTo>
                  <a:cubicBezTo>
                    <a:pt x="-2732" y="32040"/>
                    <a:pt x="-1970" y="16610"/>
                    <a:pt x="8031" y="7085"/>
                  </a:cubicBezTo>
                  <a:cubicBezTo>
                    <a:pt x="18032" y="-2440"/>
                    <a:pt x="33558" y="-2345"/>
                    <a:pt x="42607" y="7275"/>
                  </a:cubicBezTo>
                  <a:cubicBezTo>
                    <a:pt x="51655" y="16895"/>
                    <a:pt x="50894" y="32326"/>
                    <a:pt x="40892" y="418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8570162" y="4801976"/>
              <a:ext cx="20486" cy="20486"/>
            </a:xfrm>
            <a:custGeom>
              <a:rect b="b" l="l" r="r" t="t"/>
              <a:pathLst>
                <a:path extrusionOk="0" h="20486" w="20486">
                  <a:moveTo>
                    <a:pt x="17292" y="17673"/>
                  </a:moveTo>
                  <a:cubicBezTo>
                    <a:pt x="13196" y="21578"/>
                    <a:pt x="6719" y="21388"/>
                    <a:pt x="2814" y="17292"/>
                  </a:cubicBezTo>
                  <a:cubicBezTo>
                    <a:pt x="-1091" y="13196"/>
                    <a:pt x="-901" y="6719"/>
                    <a:pt x="3195" y="2814"/>
                  </a:cubicBezTo>
                  <a:cubicBezTo>
                    <a:pt x="7291" y="-1092"/>
                    <a:pt x="13768" y="-901"/>
                    <a:pt x="17673" y="3195"/>
                  </a:cubicBezTo>
                  <a:cubicBezTo>
                    <a:pt x="21578" y="7291"/>
                    <a:pt x="21387" y="13767"/>
                    <a:pt x="17292" y="1767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8231575" y="4449508"/>
              <a:ext cx="840701" cy="827366"/>
            </a:xfrm>
            <a:custGeom>
              <a:rect b="b" l="l" r="r" t="t"/>
              <a:pathLst>
                <a:path extrusionOk="0" h="827366" w="840701">
                  <a:moveTo>
                    <a:pt x="840701" y="366331"/>
                  </a:moveTo>
                  <a:lnTo>
                    <a:pt x="493706" y="0"/>
                  </a:lnTo>
                  <a:lnTo>
                    <a:pt x="347688" y="138303"/>
                  </a:lnTo>
                  <a:lnTo>
                    <a:pt x="355022" y="225361"/>
                  </a:lnTo>
                  <a:lnTo>
                    <a:pt x="21647" y="541115"/>
                  </a:lnTo>
                  <a:cubicBezTo>
                    <a:pt x="-6166" y="567404"/>
                    <a:pt x="-7309" y="611314"/>
                    <a:pt x="18980" y="639032"/>
                  </a:cubicBezTo>
                  <a:lnTo>
                    <a:pt x="176905" y="805719"/>
                  </a:lnTo>
                  <a:cubicBezTo>
                    <a:pt x="203193" y="833533"/>
                    <a:pt x="247104" y="834676"/>
                    <a:pt x="274821" y="808387"/>
                  </a:cubicBezTo>
                  <a:lnTo>
                    <a:pt x="608196" y="492633"/>
                  </a:lnTo>
                  <a:lnTo>
                    <a:pt x="679825" y="518731"/>
                  </a:lnTo>
                  <a:lnTo>
                    <a:pt x="840701" y="36633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2"/>
            <p:cNvGrpSpPr/>
            <p:nvPr/>
          </p:nvGrpSpPr>
          <p:grpSpPr>
            <a:xfrm>
              <a:off x="8600612" y="4606302"/>
              <a:ext cx="328394" cy="330014"/>
              <a:chOff x="8600612" y="4606302"/>
              <a:chExt cx="328394" cy="330014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8600612" y="4606302"/>
                <a:ext cx="180661" cy="174089"/>
              </a:xfrm>
              <a:custGeom>
                <a:rect b="b" l="l" r="r" t="t"/>
                <a:pathLst>
                  <a:path extrusionOk="0" h="174089" w="180661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8677955" y="46880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5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6" y="8464"/>
                    </a:cubicBezTo>
                    <a:lnTo>
                      <a:pt x="173246" y="8464"/>
                    </a:lnTo>
                    <a:cubicBezTo>
                      <a:pt x="183533" y="19322"/>
                      <a:pt x="183057" y="36753"/>
                      <a:pt x="172199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8748344" y="4762227"/>
                <a:ext cx="180662" cy="174089"/>
              </a:xfrm>
              <a:custGeom>
                <a:rect b="b" l="l" r="r" t="t"/>
                <a:pathLst>
                  <a:path extrusionOk="0" h="174089" w="180662">
                    <a:moveTo>
                      <a:pt x="7416" y="165626"/>
                    </a:moveTo>
                    <a:lnTo>
                      <a:pt x="7416" y="165626"/>
                    </a:lnTo>
                    <a:cubicBezTo>
                      <a:pt x="-2871" y="154768"/>
                      <a:pt x="-2394" y="137337"/>
                      <a:pt x="8464" y="127050"/>
                    </a:cubicBezTo>
                    <a:lnTo>
                      <a:pt x="134670" y="7416"/>
                    </a:lnTo>
                    <a:cubicBezTo>
                      <a:pt x="145528" y="-2871"/>
                      <a:pt x="162959" y="-2395"/>
                      <a:pt x="173247" y="8464"/>
                    </a:cubicBezTo>
                    <a:lnTo>
                      <a:pt x="173247" y="8464"/>
                    </a:lnTo>
                    <a:cubicBezTo>
                      <a:pt x="183533" y="19322"/>
                      <a:pt x="183057" y="36753"/>
                      <a:pt x="172198" y="47040"/>
                    </a:cubicBezTo>
                    <a:lnTo>
                      <a:pt x="45992" y="166674"/>
                    </a:lnTo>
                    <a:cubicBezTo>
                      <a:pt x="35134" y="176961"/>
                      <a:pt x="17703" y="176485"/>
                      <a:pt x="7416" y="16562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23"/>
          <p:cNvSpPr/>
          <p:nvPr/>
        </p:nvSpPr>
        <p:spPr>
          <a:xfrm>
            <a:off x="7894888" y="-379687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9" name="Google Shape;369;p23"/>
          <p:cNvGrpSpPr/>
          <p:nvPr/>
        </p:nvGrpSpPr>
        <p:grpSpPr>
          <a:xfrm rot="-906300">
            <a:off x="8140290" y="4547125"/>
            <a:ext cx="1329247" cy="693224"/>
            <a:chOff x="3631304" y="5229712"/>
            <a:chExt cx="1965872" cy="1025234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5" name="Google Shape;375;p23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23"/>
          <p:cNvGrpSpPr/>
          <p:nvPr/>
        </p:nvGrpSpPr>
        <p:grpSpPr>
          <a:xfrm flipH="1" rot="1741169">
            <a:off x="-339186" y="1683956"/>
            <a:ext cx="1130123" cy="1230685"/>
            <a:chOff x="9474740" y="1935320"/>
            <a:chExt cx="1019016" cy="1109555"/>
          </a:xfrm>
        </p:grpSpPr>
        <p:sp>
          <p:nvSpPr>
            <p:cNvPr id="380" name="Google Shape;380;p23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3"/>
          <p:cNvGrpSpPr/>
          <p:nvPr/>
        </p:nvGrpSpPr>
        <p:grpSpPr>
          <a:xfrm rot="1686399">
            <a:off x="-279431" y="4431841"/>
            <a:ext cx="1329305" cy="697745"/>
            <a:chOff x="6673405" y="856582"/>
            <a:chExt cx="802068" cy="421058"/>
          </a:xfrm>
        </p:grpSpPr>
        <p:sp>
          <p:nvSpPr>
            <p:cNvPr id="385" name="Google Shape;385;p23"/>
            <p:cNvSpPr/>
            <p:nvPr/>
          </p:nvSpPr>
          <p:spPr>
            <a:xfrm>
              <a:off x="6673405" y="908589"/>
              <a:ext cx="802068" cy="369051"/>
            </a:xfrm>
            <a:custGeom>
              <a:rect b="b" l="l" r="r" t="t"/>
              <a:pathLst>
                <a:path extrusionOk="0" h="369051" w="802068">
                  <a:moveTo>
                    <a:pt x="0" y="180499"/>
                  </a:moveTo>
                  <a:cubicBezTo>
                    <a:pt x="95" y="190786"/>
                    <a:pt x="1238" y="201073"/>
                    <a:pt x="3524" y="211265"/>
                  </a:cubicBezTo>
                  <a:lnTo>
                    <a:pt x="3524" y="211265"/>
                  </a:lnTo>
                  <a:cubicBezTo>
                    <a:pt x="32004" y="335661"/>
                    <a:pt x="218408" y="400050"/>
                    <a:pt x="417766" y="354330"/>
                  </a:cubicBezTo>
                  <a:lnTo>
                    <a:pt x="487680" y="338328"/>
                  </a:lnTo>
                  <a:cubicBezTo>
                    <a:pt x="687038" y="292703"/>
                    <a:pt x="826865" y="153543"/>
                    <a:pt x="798386" y="29242"/>
                  </a:cubicBezTo>
                  <a:lnTo>
                    <a:pt x="798386" y="29242"/>
                  </a:lnTo>
                  <a:cubicBezTo>
                    <a:pt x="796100" y="19050"/>
                    <a:pt x="792575" y="9335"/>
                    <a:pt x="788194" y="0"/>
                  </a:cubicBezTo>
                  <a:lnTo>
                    <a:pt x="0" y="180499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6746649" y="856582"/>
              <a:ext cx="600458" cy="215687"/>
            </a:xfrm>
            <a:custGeom>
              <a:rect b="b" l="l" r="r" t="t"/>
              <a:pathLst>
                <a:path extrusionOk="0" h="215687" w="600458">
                  <a:moveTo>
                    <a:pt x="194" y="215646"/>
                  </a:moveTo>
                  <a:lnTo>
                    <a:pt x="270513" y="0"/>
                  </a:lnTo>
                  <a:lnTo>
                    <a:pt x="600459" y="74009"/>
                  </a:lnTo>
                  <a:cubicBezTo>
                    <a:pt x="600459" y="74009"/>
                    <a:pt x="-12475" y="218504"/>
                    <a:pt x="194" y="215646"/>
                  </a:cubicBezTo>
                  <a:close/>
                </a:path>
              </a:pathLst>
            </a:custGeom>
            <a:solidFill>
              <a:srgbClr val="F3E2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23"/>
          <p:cNvGrpSpPr/>
          <p:nvPr/>
        </p:nvGrpSpPr>
        <p:grpSpPr>
          <a:xfrm flipH="1" rot="-9045033">
            <a:off x="8547239" y="2856360"/>
            <a:ext cx="1103399" cy="792460"/>
            <a:chOff x="7228263" y="2093010"/>
            <a:chExt cx="1142961" cy="820800"/>
          </a:xfrm>
        </p:grpSpPr>
        <p:sp>
          <p:nvSpPr>
            <p:cNvPr id="388" name="Google Shape;388;p23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3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3"/>
          <p:cNvGrpSpPr/>
          <p:nvPr/>
        </p:nvGrpSpPr>
        <p:grpSpPr>
          <a:xfrm>
            <a:off x="568858" y="-424450"/>
            <a:ext cx="1018627" cy="750767"/>
            <a:chOff x="5212365" y="188022"/>
            <a:chExt cx="1272807" cy="938106"/>
          </a:xfrm>
        </p:grpSpPr>
        <p:sp>
          <p:nvSpPr>
            <p:cNvPr id="397" name="Google Shape;397;p23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3"/>
          <p:cNvSpPr/>
          <p:nvPr/>
        </p:nvSpPr>
        <p:spPr>
          <a:xfrm rot="-969870">
            <a:off x="7270672" y="171876"/>
            <a:ext cx="428656" cy="314167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8" name="Google Shape;408;p24"/>
          <p:cNvSpPr/>
          <p:nvPr/>
        </p:nvSpPr>
        <p:spPr>
          <a:xfrm>
            <a:off x="-481087" y="390986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09" name="Google Shape;409;p24"/>
          <p:cNvGrpSpPr/>
          <p:nvPr/>
        </p:nvGrpSpPr>
        <p:grpSpPr>
          <a:xfrm flipH="1" rot="-1715213">
            <a:off x="-173660" y="4220825"/>
            <a:ext cx="1182745" cy="1017390"/>
            <a:chOff x="6377195" y="2350389"/>
            <a:chExt cx="1325370" cy="1140075"/>
          </a:xfrm>
        </p:grpSpPr>
        <p:grpSp>
          <p:nvGrpSpPr>
            <p:cNvPr id="410" name="Google Shape;410;p24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411" name="Google Shape;411;p24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24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416" name="Google Shape;416;p24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24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419" name="Google Shape;419;p24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4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1" name="Google Shape;421;p24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24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423" name="Google Shape;423;p24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5" name="Google Shape;425;p24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" name="Google Shape;426;p24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427" name="Google Shape;427;p24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2" name="Google Shape;432;p24"/>
          <p:cNvGrpSpPr/>
          <p:nvPr/>
        </p:nvGrpSpPr>
        <p:grpSpPr>
          <a:xfrm rot="-10350999">
            <a:off x="7307035" y="4738423"/>
            <a:ext cx="1095545" cy="807458"/>
            <a:chOff x="5212365" y="188022"/>
            <a:chExt cx="1272807" cy="938106"/>
          </a:xfrm>
        </p:grpSpPr>
        <p:sp>
          <p:nvSpPr>
            <p:cNvPr id="433" name="Google Shape;433;p24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4"/>
          <p:cNvGrpSpPr/>
          <p:nvPr/>
        </p:nvGrpSpPr>
        <p:grpSpPr>
          <a:xfrm rot="1083491">
            <a:off x="-654153" y="1254760"/>
            <a:ext cx="1052794" cy="775949"/>
            <a:chOff x="5212365" y="188022"/>
            <a:chExt cx="1272807" cy="938106"/>
          </a:xfrm>
        </p:grpSpPr>
        <p:sp>
          <p:nvSpPr>
            <p:cNvPr id="442" name="Google Shape;442;p24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24"/>
          <p:cNvSpPr/>
          <p:nvPr/>
        </p:nvSpPr>
        <p:spPr>
          <a:xfrm rot="755600">
            <a:off x="8476491" y="3840979"/>
            <a:ext cx="383256" cy="280715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24"/>
          <p:cNvGrpSpPr/>
          <p:nvPr/>
        </p:nvGrpSpPr>
        <p:grpSpPr>
          <a:xfrm rot="-1703921">
            <a:off x="7925860" y="-533"/>
            <a:ext cx="1009836" cy="1080044"/>
            <a:chOff x="2372912" y="5109993"/>
            <a:chExt cx="894214" cy="956383"/>
          </a:xfrm>
        </p:grpSpPr>
        <p:sp>
          <p:nvSpPr>
            <p:cNvPr id="452" name="Google Shape;452;p24"/>
            <p:cNvSpPr/>
            <p:nvPr/>
          </p:nvSpPr>
          <p:spPr>
            <a:xfrm>
              <a:off x="2399096" y="5109993"/>
              <a:ext cx="868030" cy="903315"/>
            </a:xfrm>
            <a:custGeom>
              <a:rect b="b" l="l" r="r" t="t"/>
              <a:pathLst>
                <a:path extrusionOk="0" h="903315" w="868030">
                  <a:moveTo>
                    <a:pt x="749773" y="516614"/>
                  </a:moveTo>
                  <a:cubicBezTo>
                    <a:pt x="748059" y="514995"/>
                    <a:pt x="746249" y="513376"/>
                    <a:pt x="744534" y="511757"/>
                  </a:cubicBezTo>
                  <a:cubicBezTo>
                    <a:pt x="690909" y="463084"/>
                    <a:pt x="623376" y="431366"/>
                    <a:pt x="574799" y="376693"/>
                  </a:cubicBezTo>
                  <a:cubicBezTo>
                    <a:pt x="527650" y="323543"/>
                    <a:pt x="503361" y="254582"/>
                    <a:pt x="474596" y="189621"/>
                  </a:cubicBezTo>
                  <a:cubicBezTo>
                    <a:pt x="445830" y="124661"/>
                    <a:pt x="408492" y="58653"/>
                    <a:pt x="346389" y="23981"/>
                  </a:cubicBezTo>
                  <a:cubicBezTo>
                    <a:pt x="268094" y="-19834"/>
                    <a:pt x="163509" y="-879"/>
                    <a:pt x="96358" y="58653"/>
                  </a:cubicBezTo>
                  <a:cubicBezTo>
                    <a:pt x="29111" y="118184"/>
                    <a:pt x="-2512" y="211243"/>
                    <a:pt x="155" y="300968"/>
                  </a:cubicBezTo>
                  <a:cubicBezTo>
                    <a:pt x="2822" y="390694"/>
                    <a:pt x="36731" y="477181"/>
                    <a:pt x="83404" y="553857"/>
                  </a:cubicBezTo>
                  <a:cubicBezTo>
                    <a:pt x="197990" y="742357"/>
                    <a:pt x="421446" y="919141"/>
                    <a:pt x="653285" y="902187"/>
                  </a:cubicBezTo>
                  <a:cubicBezTo>
                    <a:pt x="658619" y="901805"/>
                    <a:pt x="663953" y="901329"/>
                    <a:pt x="669191" y="900662"/>
                  </a:cubicBezTo>
                  <a:cubicBezTo>
                    <a:pt x="717198" y="895233"/>
                    <a:pt x="773014" y="907997"/>
                    <a:pt x="809304" y="875517"/>
                  </a:cubicBezTo>
                  <a:cubicBezTo>
                    <a:pt x="932558" y="765217"/>
                    <a:pt x="836832" y="598720"/>
                    <a:pt x="749773" y="5166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2372912" y="5163029"/>
              <a:ext cx="864394" cy="903347"/>
            </a:xfrm>
            <a:custGeom>
              <a:rect b="b" l="l" r="r" t="t"/>
              <a:pathLst>
                <a:path extrusionOk="0" h="903347" w="864394">
                  <a:moveTo>
                    <a:pt x="669277" y="900776"/>
                  </a:moveTo>
                  <a:cubicBezTo>
                    <a:pt x="663943" y="901347"/>
                    <a:pt x="658704" y="901824"/>
                    <a:pt x="653370" y="902205"/>
                  </a:cubicBezTo>
                  <a:cubicBezTo>
                    <a:pt x="637940" y="903348"/>
                    <a:pt x="622509" y="903633"/>
                    <a:pt x="607269" y="903062"/>
                  </a:cubicBezTo>
                  <a:cubicBezTo>
                    <a:pt x="579837" y="902110"/>
                    <a:pt x="552500" y="898681"/>
                    <a:pt x="525640" y="892775"/>
                  </a:cubicBezTo>
                  <a:cubicBezTo>
                    <a:pt x="479348" y="882774"/>
                    <a:pt x="434200" y="866105"/>
                    <a:pt x="391052" y="844102"/>
                  </a:cubicBezTo>
                  <a:cubicBezTo>
                    <a:pt x="374288" y="835530"/>
                    <a:pt x="357809" y="826195"/>
                    <a:pt x="341712" y="816194"/>
                  </a:cubicBezTo>
                  <a:cubicBezTo>
                    <a:pt x="328187" y="807812"/>
                    <a:pt x="315042" y="798954"/>
                    <a:pt x="301898" y="789619"/>
                  </a:cubicBezTo>
                  <a:cubicBezTo>
                    <a:pt x="281895" y="775237"/>
                    <a:pt x="262655" y="759997"/>
                    <a:pt x="244081" y="743709"/>
                  </a:cubicBezTo>
                  <a:cubicBezTo>
                    <a:pt x="191979" y="698179"/>
                    <a:pt x="145878" y="646268"/>
                    <a:pt x="108540" y="592356"/>
                  </a:cubicBezTo>
                  <a:cubicBezTo>
                    <a:pt x="99682" y="579688"/>
                    <a:pt x="91300" y="566830"/>
                    <a:pt x="83489" y="553971"/>
                  </a:cubicBezTo>
                  <a:cubicBezTo>
                    <a:pt x="79584" y="547684"/>
                    <a:pt x="75869" y="541303"/>
                    <a:pt x="72250" y="534826"/>
                  </a:cubicBezTo>
                  <a:cubicBezTo>
                    <a:pt x="58820" y="511203"/>
                    <a:pt x="46723" y="486724"/>
                    <a:pt x="36341" y="461578"/>
                  </a:cubicBezTo>
                  <a:cubicBezTo>
                    <a:pt x="15290" y="410334"/>
                    <a:pt x="1765" y="356232"/>
                    <a:pt x="146" y="301082"/>
                  </a:cubicBezTo>
                  <a:cubicBezTo>
                    <a:pt x="-521" y="277841"/>
                    <a:pt x="1098" y="254505"/>
                    <a:pt x="5099" y="231549"/>
                  </a:cubicBezTo>
                  <a:cubicBezTo>
                    <a:pt x="7480" y="216786"/>
                    <a:pt x="11099" y="202212"/>
                    <a:pt x="15576" y="187925"/>
                  </a:cubicBezTo>
                  <a:cubicBezTo>
                    <a:pt x="30911" y="138490"/>
                    <a:pt x="57772" y="93056"/>
                    <a:pt x="96443" y="58671"/>
                  </a:cubicBezTo>
                  <a:cubicBezTo>
                    <a:pt x="98539" y="56956"/>
                    <a:pt x="100539" y="55242"/>
                    <a:pt x="102635" y="53527"/>
                  </a:cubicBezTo>
                  <a:cubicBezTo>
                    <a:pt x="169881" y="-1908"/>
                    <a:pt x="270560" y="-18577"/>
                    <a:pt x="346475" y="24000"/>
                  </a:cubicBezTo>
                  <a:cubicBezTo>
                    <a:pt x="378002" y="41621"/>
                    <a:pt x="403148" y="67243"/>
                    <a:pt x="424008" y="96771"/>
                  </a:cubicBezTo>
                  <a:lnTo>
                    <a:pt x="424008" y="96771"/>
                  </a:lnTo>
                  <a:cubicBezTo>
                    <a:pt x="440391" y="120107"/>
                    <a:pt x="454107" y="145539"/>
                    <a:pt x="466394" y="171352"/>
                  </a:cubicBezTo>
                  <a:cubicBezTo>
                    <a:pt x="469252" y="177352"/>
                    <a:pt x="472014" y="183448"/>
                    <a:pt x="474681" y="189544"/>
                  </a:cubicBezTo>
                  <a:cubicBezTo>
                    <a:pt x="484682" y="212119"/>
                    <a:pt x="494112" y="235264"/>
                    <a:pt x="504209" y="258029"/>
                  </a:cubicBezTo>
                  <a:cubicBezTo>
                    <a:pt x="509257" y="269364"/>
                    <a:pt x="514400" y="280603"/>
                    <a:pt x="519925" y="291557"/>
                  </a:cubicBezTo>
                  <a:cubicBezTo>
                    <a:pt x="530593" y="313369"/>
                    <a:pt x="542499" y="334515"/>
                    <a:pt x="556691" y="353851"/>
                  </a:cubicBezTo>
                  <a:cubicBezTo>
                    <a:pt x="562406" y="361757"/>
                    <a:pt x="568502" y="369281"/>
                    <a:pt x="574884" y="376616"/>
                  </a:cubicBezTo>
                  <a:cubicBezTo>
                    <a:pt x="578027" y="380140"/>
                    <a:pt x="581171" y="383569"/>
                    <a:pt x="584409" y="386902"/>
                  </a:cubicBezTo>
                  <a:cubicBezTo>
                    <a:pt x="620223" y="423574"/>
                    <a:pt x="664514" y="449863"/>
                    <a:pt x="705662" y="480247"/>
                  </a:cubicBezTo>
                  <a:cubicBezTo>
                    <a:pt x="719093" y="490153"/>
                    <a:pt x="732237" y="500535"/>
                    <a:pt x="744620" y="511775"/>
                  </a:cubicBezTo>
                  <a:cubicBezTo>
                    <a:pt x="746334" y="513394"/>
                    <a:pt x="748049" y="515013"/>
                    <a:pt x="749954" y="516633"/>
                  </a:cubicBezTo>
                  <a:cubicBezTo>
                    <a:pt x="755192" y="521681"/>
                    <a:pt x="760526" y="526920"/>
                    <a:pt x="765670" y="532444"/>
                  </a:cubicBezTo>
                  <a:cubicBezTo>
                    <a:pt x="780815" y="548351"/>
                    <a:pt x="795578" y="566353"/>
                    <a:pt x="808913" y="585975"/>
                  </a:cubicBezTo>
                  <a:cubicBezTo>
                    <a:pt x="821296" y="603977"/>
                    <a:pt x="832440" y="623122"/>
                    <a:pt x="841394" y="642839"/>
                  </a:cubicBezTo>
                  <a:cubicBezTo>
                    <a:pt x="850728" y="663222"/>
                    <a:pt x="857872" y="684273"/>
                    <a:pt x="861491" y="705228"/>
                  </a:cubicBezTo>
                  <a:cubicBezTo>
                    <a:pt x="864254" y="720563"/>
                    <a:pt x="865111" y="735803"/>
                    <a:pt x="863777" y="750662"/>
                  </a:cubicBezTo>
                  <a:lnTo>
                    <a:pt x="863777" y="750662"/>
                  </a:lnTo>
                  <a:cubicBezTo>
                    <a:pt x="860444" y="789238"/>
                    <a:pt x="842156" y="825243"/>
                    <a:pt x="801960" y="853722"/>
                  </a:cubicBezTo>
                  <a:cubicBezTo>
                    <a:pt x="762241" y="881917"/>
                    <a:pt x="717188" y="895347"/>
                    <a:pt x="669182" y="900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388393" y="5216651"/>
              <a:ext cx="450818" cy="134397"/>
            </a:xfrm>
            <a:custGeom>
              <a:rect b="b" l="l" r="r" t="t"/>
              <a:pathLst>
                <a:path extrusionOk="0" h="134397" w="450818">
                  <a:moveTo>
                    <a:pt x="450818" y="117920"/>
                  </a:moveTo>
                  <a:cubicBezTo>
                    <a:pt x="413671" y="126492"/>
                    <a:pt x="372237" y="122396"/>
                    <a:pt x="334709" y="113252"/>
                  </a:cubicBezTo>
                  <a:cubicBezTo>
                    <a:pt x="276225" y="98774"/>
                    <a:pt x="219456" y="73819"/>
                    <a:pt x="159258" y="72390"/>
                  </a:cubicBezTo>
                  <a:cubicBezTo>
                    <a:pt x="100775" y="71057"/>
                    <a:pt x="43053" y="94964"/>
                    <a:pt x="0" y="134398"/>
                  </a:cubicBezTo>
                  <a:cubicBezTo>
                    <a:pt x="15335" y="84963"/>
                    <a:pt x="42196" y="39529"/>
                    <a:pt x="80867" y="5144"/>
                  </a:cubicBezTo>
                  <a:cubicBezTo>
                    <a:pt x="82963" y="3429"/>
                    <a:pt x="84963" y="1714"/>
                    <a:pt x="87058" y="0"/>
                  </a:cubicBezTo>
                  <a:cubicBezTo>
                    <a:pt x="102870" y="953"/>
                    <a:pt x="117824" y="3238"/>
                    <a:pt x="130207" y="5715"/>
                  </a:cubicBezTo>
                  <a:cubicBezTo>
                    <a:pt x="183833" y="16574"/>
                    <a:pt x="234410" y="39814"/>
                    <a:pt x="288036" y="50673"/>
                  </a:cubicBezTo>
                  <a:cubicBezTo>
                    <a:pt x="327850" y="58674"/>
                    <a:pt x="371761" y="58769"/>
                    <a:pt x="408337" y="43339"/>
                  </a:cubicBezTo>
                  <a:lnTo>
                    <a:pt x="408337" y="43339"/>
                  </a:lnTo>
                  <a:cubicBezTo>
                    <a:pt x="424720" y="66675"/>
                    <a:pt x="438436" y="92107"/>
                    <a:pt x="450723" y="117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2372912" y="5368757"/>
              <a:ext cx="584313" cy="285401"/>
            </a:xfrm>
            <a:custGeom>
              <a:rect b="b" l="l" r="r" t="t"/>
              <a:pathLst>
                <a:path extrusionOk="0" h="285401" w="584313">
                  <a:moveTo>
                    <a:pt x="476110" y="247944"/>
                  </a:moveTo>
                  <a:cubicBezTo>
                    <a:pt x="424103" y="272710"/>
                    <a:pt x="366572" y="288140"/>
                    <a:pt x="309137" y="284997"/>
                  </a:cubicBezTo>
                  <a:cubicBezTo>
                    <a:pt x="252558" y="282044"/>
                    <a:pt x="198647" y="261470"/>
                    <a:pt x="142830" y="252135"/>
                  </a:cubicBezTo>
                  <a:cubicBezTo>
                    <a:pt x="107778" y="246325"/>
                    <a:pt x="69869" y="245754"/>
                    <a:pt x="36341" y="255755"/>
                  </a:cubicBezTo>
                  <a:cubicBezTo>
                    <a:pt x="15290" y="204510"/>
                    <a:pt x="1765" y="150408"/>
                    <a:pt x="146" y="95258"/>
                  </a:cubicBezTo>
                  <a:cubicBezTo>
                    <a:pt x="-521" y="72017"/>
                    <a:pt x="1098" y="48681"/>
                    <a:pt x="5099" y="25726"/>
                  </a:cubicBezTo>
                  <a:cubicBezTo>
                    <a:pt x="34912" y="7914"/>
                    <a:pt x="70154" y="-1516"/>
                    <a:pt x="105111" y="199"/>
                  </a:cubicBezTo>
                  <a:cubicBezTo>
                    <a:pt x="187979" y="4390"/>
                    <a:pt x="257606" y="65159"/>
                    <a:pt x="338855" y="82019"/>
                  </a:cubicBezTo>
                  <a:cubicBezTo>
                    <a:pt x="395052" y="93639"/>
                    <a:pt x="455345" y="82400"/>
                    <a:pt x="504113" y="52396"/>
                  </a:cubicBezTo>
                  <a:cubicBezTo>
                    <a:pt x="509162" y="63731"/>
                    <a:pt x="514305" y="74970"/>
                    <a:pt x="519830" y="85924"/>
                  </a:cubicBezTo>
                  <a:cubicBezTo>
                    <a:pt x="461918" y="132120"/>
                    <a:pt x="382860" y="152027"/>
                    <a:pt x="310375" y="136216"/>
                  </a:cubicBezTo>
                  <a:cubicBezTo>
                    <a:pt x="281609" y="129929"/>
                    <a:pt x="254082" y="118690"/>
                    <a:pt x="225602" y="111070"/>
                  </a:cubicBezTo>
                  <a:cubicBezTo>
                    <a:pt x="197218" y="103545"/>
                    <a:pt x="166547" y="99831"/>
                    <a:pt x="138544" y="108879"/>
                  </a:cubicBezTo>
                  <a:cubicBezTo>
                    <a:pt x="124161" y="113642"/>
                    <a:pt x="109493" y="123452"/>
                    <a:pt x="107016" y="138407"/>
                  </a:cubicBezTo>
                  <a:cubicBezTo>
                    <a:pt x="104444" y="153933"/>
                    <a:pt x="115779" y="168315"/>
                    <a:pt x="128066" y="178221"/>
                  </a:cubicBezTo>
                  <a:cubicBezTo>
                    <a:pt x="171310" y="212988"/>
                    <a:pt x="230460" y="220131"/>
                    <a:pt x="285800" y="218512"/>
                  </a:cubicBezTo>
                  <a:cubicBezTo>
                    <a:pt x="379812" y="215845"/>
                    <a:pt x="473157" y="191461"/>
                    <a:pt x="556596" y="148218"/>
                  </a:cubicBezTo>
                  <a:cubicBezTo>
                    <a:pt x="562311" y="156123"/>
                    <a:pt x="568407" y="163648"/>
                    <a:pt x="574789" y="170982"/>
                  </a:cubicBezTo>
                  <a:cubicBezTo>
                    <a:pt x="577932" y="174506"/>
                    <a:pt x="581075" y="177936"/>
                    <a:pt x="584314" y="181269"/>
                  </a:cubicBezTo>
                  <a:cubicBezTo>
                    <a:pt x="550119" y="206511"/>
                    <a:pt x="514400" y="229561"/>
                    <a:pt x="476015" y="247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2445162" y="5666035"/>
              <a:ext cx="538192" cy="286612"/>
            </a:xfrm>
            <a:custGeom>
              <a:rect b="b" l="l" r="r" t="t"/>
              <a:pathLst>
                <a:path extrusionOk="0" h="286612" w="538192">
                  <a:moveTo>
                    <a:pt x="257651" y="272897"/>
                  </a:moveTo>
                  <a:cubicBezTo>
                    <a:pt x="248507" y="277755"/>
                    <a:pt x="239173" y="282613"/>
                    <a:pt x="229648" y="286613"/>
                  </a:cubicBezTo>
                  <a:cubicBezTo>
                    <a:pt x="209645" y="272230"/>
                    <a:pt x="190405" y="256990"/>
                    <a:pt x="171831" y="240702"/>
                  </a:cubicBezTo>
                  <a:cubicBezTo>
                    <a:pt x="234791" y="215175"/>
                    <a:pt x="295370" y="183933"/>
                    <a:pt x="352711" y="147547"/>
                  </a:cubicBezTo>
                  <a:cubicBezTo>
                    <a:pt x="356902" y="144881"/>
                    <a:pt x="361379" y="141928"/>
                    <a:pt x="362998" y="137261"/>
                  </a:cubicBezTo>
                  <a:cubicBezTo>
                    <a:pt x="365189" y="130974"/>
                    <a:pt x="361093" y="123735"/>
                    <a:pt x="355473" y="120306"/>
                  </a:cubicBezTo>
                  <a:cubicBezTo>
                    <a:pt x="349663" y="116782"/>
                    <a:pt x="342710" y="116306"/>
                    <a:pt x="336042" y="116115"/>
                  </a:cubicBezTo>
                  <a:cubicBezTo>
                    <a:pt x="282226" y="114496"/>
                    <a:pt x="227171" y="131069"/>
                    <a:pt x="175451" y="116115"/>
                  </a:cubicBezTo>
                  <a:cubicBezTo>
                    <a:pt x="139541" y="105828"/>
                    <a:pt x="107061" y="80492"/>
                    <a:pt x="69723" y="81444"/>
                  </a:cubicBezTo>
                  <a:cubicBezTo>
                    <a:pt x="58007" y="81730"/>
                    <a:pt x="46863" y="84683"/>
                    <a:pt x="36290" y="89350"/>
                  </a:cubicBezTo>
                  <a:cubicBezTo>
                    <a:pt x="27432" y="76681"/>
                    <a:pt x="19050" y="63823"/>
                    <a:pt x="11240" y="50964"/>
                  </a:cubicBezTo>
                  <a:cubicBezTo>
                    <a:pt x="7334" y="44678"/>
                    <a:pt x="3620" y="38296"/>
                    <a:pt x="0" y="31819"/>
                  </a:cubicBezTo>
                  <a:cubicBezTo>
                    <a:pt x="33528" y="14960"/>
                    <a:pt x="73438" y="10864"/>
                    <a:pt x="109442" y="21818"/>
                  </a:cubicBezTo>
                  <a:cubicBezTo>
                    <a:pt x="146209" y="32962"/>
                    <a:pt x="177260" y="58108"/>
                    <a:pt x="213265" y="71443"/>
                  </a:cubicBezTo>
                  <a:cubicBezTo>
                    <a:pt x="255461" y="87159"/>
                    <a:pt x="302895" y="85826"/>
                    <a:pt x="346424" y="74015"/>
                  </a:cubicBezTo>
                  <a:cubicBezTo>
                    <a:pt x="390049" y="62204"/>
                    <a:pt x="430340" y="40582"/>
                    <a:pt x="468440" y="16293"/>
                  </a:cubicBezTo>
                  <a:cubicBezTo>
                    <a:pt x="477584" y="10483"/>
                    <a:pt x="486823" y="4387"/>
                    <a:pt x="497396" y="1530"/>
                  </a:cubicBezTo>
                  <a:cubicBezTo>
                    <a:pt x="507873" y="-1328"/>
                    <a:pt x="519970" y="-471"/>
                    <a:pt x="528352" y="6578"/>
                  </a:cubicBezTo>
                  <a:cubicBezTo>
                    <a:pt x="538163" y="14864"/>
                    <a:pt x="540163" y="29819"/>
                    <a:pt x="536448" y="42106"/>
                  </a:cubicBezTo>
                  <a:cubicBezTo>
                    <a:pt x="532638" y="54393"/>
                    <a:pt x="524161" y="64680"/>
                    <a:pt x="515684" y="74396"/>
                  </a:cubicBezTo>
                  <a:cubicBezTo>
                    <a:pt x="443675" y="156311"/>
                    <a:pt x="354044" y="221652"/>
                    <a:pt x="257747" y="2729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2714529" y="5643275"/>
              <a:ext cx="423957" cy="363759"/>
            </a:xfrm>
            <a:custGeom>
              <a:rect b="b" l="l" r="r" t="t"/>
              <a:pathLst>
                <a:path extrusionOk="0" h="363759" w="423957">
                  <a:moveTo>
                    <a:pt x="49339" y="363760"/>
                  </a:moveTo>
                  <a:cubicBezTo>
                    <a:pt x="32575" y="355188"/>
                    <a:pt x="16097" y="345853"/>
                    <a:pt x="0" y="335852"/>
                  </a:cubicBezTo>
                  <a:cubicBezTo>
                    <a:pt x="155734" y="271272"/>
                    <a:pt x="287274" y="150019"/>
                    <a:pt x="363950" y="0"/>
                  </a:cubicBezTo>
                  <a:cubicBezTo>
                    <a:pt x="377381" y="9906"/>
                    <a:pt x="390525" y="20288"/>
                    <a:pt x="402908" y="31528"/>
                  </a:cubicBezTo>
                  <a:cubicBezTo>
                    <a:pt x="404622" y="33147"/>
                    <a:pt x="406337" y="34766"/>
                    <a:pt x="408241" y="36386"/>
                  </a:cubicBezTo>
                  <a:cubicBezTo>
                    <a:pt x="413480" y="41434"/>
                    <a:pt x="418814" y="46673"/>
                    <a:pt x="423958" y="52197"/>
                  </a:cubicBezTo>
                  <a:cubicBezTo>
                    <a:pt x="326326" y="184023"/>
                    <a:pt x="196691" y="291751"/>
                    <a:pt x="49244" y="363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2960334" y="5749099"/>
              <a:ext cx="253876" cy="226499"/>
            </a:xfrm>
            <a:custGeom>
              <a:rect b="b" l="l" r="r" t="t"/>
              <a:pathLst>
                <a:path extrusionOk="0" h="226499" w="253876">
                  <a:moveTo>
                    <a:pt x="18799" y="226409"/>
                  </a:moveTo>
                  <a:cubicBezTo>
                    <a:pt x="3940" y="227933"/>
                    <a:pt x="-5775" y="209931"/>
                    <a:pt x="3845" y="198501"/>
                  </a:cubicBezTo>
                  <a:cubicBezTo>
                    <a:pt x="3845" y="198501"/>
                    <a:pt x="3940" y="198311"/>
                    <a:pt x="4036" y="198311"/>
                  </a:cubicBezTo>
                  <a:cubicBezTo>
                    <a:pt x="10513" y="190690"/>
                    <a:pt x="19276" y="185547"/>
                    <a:pt x="27658" y="180308"/>
                  </a:cubicBezTo>
                  <a:cubicBezTo>
                    <a:pt x="76426" y="150114"/>
                    <a:pt x="121860" y="114395"/>
                    <a:pt x="162532" y="73914"/>
                  </a:cubicBezTo>
                  <a:cubicBezTo>
                    <a:pt x="184820" y="51625"/>
                    <a:pt x="206156" y="27241"/>
                    <a:pt x="221396" y="0"/>
                  </a:cubicBezTo>
                  <a:cubicBezTo>
                    <a:pt x="233779" y="18002"/>
                    <a:pt x="244923" y="37147"/>
                    <a:pt x="253876" y="56864"/>
                  </a:cubicBezTo>
                  <a:cubicBezTo>
                    <a:pt x="205490" y="106108"/>
                    <a:pt x="154531" y="152685"/>
                    <a:pt x="97762" y="191738"/>
                  </a:cubicBezTo>
                  <a:cubicBezTo>
                    <a:pt x="73949" y="208121"/>
                    <a:pt x="46898" y="223647"/>
                    <a:pt x="18799" y="226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2898457" y="5868351"/>
              <a:ext cx="338849" cy="197834"/>
            </a:xfrm>
            <a:custGeom>
              <a:rect b="b" l="l" r="r" t="t"/>
              <a:pathLst>
                <a:path extrusionOk="0" h="197834" w="338849">
                  <a:moveTo>
                    <a:pt x="81629" y="197739"/>
                  </a:moveTo>
                  <a:cubicBezTo>
                    <a:pt x="54197" y="196787"/>
                    <a:pt x="26860" y="193358"/>
                    <a:pt x="0" y="187453"/>
                  </a:cubicBezTo>
                  <a:cubicBezTo>
                    <a:pt x="1048" y="186786"/>
                    <a:pt x="2095" y="186024"/>
                    <a:pt x="3143" y="185452"/>
                  </a:cubicBezTo>
                  <a:cubicBezTo>
                    <a:pt x="52578" y="153638"/>
                    <a:pt x="111823" y="142209"/>
                    <a:pt x="166402" y="120396"/>
                  </a:cubicBezTo>
                  <a:cubicBezTo>
                    <a:pt x="231267" y="94298"/>
                    <a:pt x="289750" y="52483"/>
                    <a:pt x="335947" y="0"/>
                  </a:cubicBezTo>
                  <a:cubicBezTo>
                    <a:pt x="338709" y="15336"/>
                    <a:pt x="339566" y="30575"/>
                    <a:pt x="338233" y="45434"/>
                  </a:cubicBezTo>
                  <a:lnTo>
                    <a:pt x="338233" y="45434"/>
                  </a:lnTo>
                  <a:cubicBezTo>
                    <a:pt x="259556" y="106775"/>
                    <a:pt x="173165" y="158115"/>
                    <a:pt x="81629" y="197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/>
          <p:nvPr/>
        </p:nvSpPr>
        <p:spPr>
          <a:xfrm>
            <a:off x="7982025" y="445013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2" name="Google Shape;462;p25"/>
          <p:cNvGrpSpPr/>
          <p:nvPr/>
        </p:nvGrpSpPr>
        <p:grpSpPr>
          <a:xfrm flipH="1" rot="1741169">
            <a:off x="-339186" y="1683956"/>
            <a:ext cx="1130123" cy="1230685"/>
            <a:chOff x="9474740" y="1935320"/>
            <a:chExt cx="1019016" cy="1109555"/>
          </a:xfrm>
        </p:grpSpPr>
        <p:sp>
          <p:nvSpPr>
            <p:cNvPr id="463" name="Google Shape;463;p25"/>
            <p:cNvSpPr/>
            <p:nvPr/>
          </p:nvSpPr>
          <p:spPr>
            <a:xfrm>
              <a:off x="9807448" y="1935320"/>
              <a:ext cx="686308" cy="735647"/>
            </a:xfrm>
            <a:custGeom>
              <a:rect b="b" l="l" r="r" t="t"/>
              <a:pathLst>
                <a:path extrusionOk="0" h="735647" w="686308">
                  <a:moveTo>
                    <a:pt x="679291" y="5874"/>
                  </a:moveTo>
                  <a:lnTo>
                    <a:pt x="679291" y="5874"/>
                  </a:lnTo>
                  <a:cubicBezTo>
                    <a:pt x="688150" y="14161"/>
                    <a:pt x="688721" y="28162"/>
                    <a:pt x="680435" y="37021"/>
                  </a:cubicBezTo>
                  <a:lnTo>
                    <a:pt x="38163" y="728631"/>
                  </a:lnTo>
                  <a:cubicBezTo>
                    <a:pt x="29877" y="737489"/>
                    <a:pt x="15875" y="738061"/>
                    <a:pt x="7017" y="729774"/>
                  </a:cubicBezTo>
                  <a:lnTo>
                    <a:pt x="7017" y="729774"/>
                  </a:lnTo>
                  <a:cubicBezTo>
                    <a:pt x="-1841" y="721487"/>
                    <a:pt x="-2413" y="707485"/>
                    <a:pt x="5874" y="698627"/>
                  </a:cubicBezTo>
                  <a:lnTo>
                    <a:pt x="648145" y="7017"/>
                  </a:lnTo>
                  <a:cubicBezTo>
                    <a:pt x="656431" y="-1841"/>
                    <a:pt x="670433" y="-2413"/>
                    <a:pt x="679291" y="58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9474740" y="2608230"/>
              <a:ext cx="398303" cy="436645"/>
            </a:xfrm>
            <a:custGeom>
              <a:rect b="b" l="l" r="r" t="t"/>
              <a:pathLst>
                <a:path extrusionOk="0" h="436645" w="398303">
                  <a:moveTo>
                    <a:pt x="398303" y="26194"/>
                  </a:moveTo>
                  <a:lnTo>
                    <a:pt x="381634" y="116967"/>
                  </a:lnTo>
                  <a:cubicBezTo>
                    <a:pt x="372395" y="167354"/>
                    <a:pt x="343344" y="214979"/>
                    <a:pt x="301339" y="248602"/>
                  </a:cubicBezTo>
                  <a:lnTo>
                    <a:pt x="68738" y="434911"/>
                  </a:lnTo>
                  <a:cubicBezTo>
                    <a:pt x="62166" y="440150"/>
                    <a:pt x="55213" y="432435"/>
                    <a:pt x="60832" y="426149"/>
                  </a:cubicBezTo>
                  <a:lnTo>
                    <a:pt x="280289" y="179165"/>
                  </a:lnTo>
                  <a:lnTo>
                    <a:pt x="231806" y="134112"/>
                  </a:lnTo>
                  <a:lnTo>
                    <a:pt x="8350" y="385953"/>
                  </a:lnTo>
                  <a:cubicBezTo>
                    <a:pt x="4064" y="390716"/>
                    <a:pt x="-2414" y="386239"/>
                    <a:pt x="920" y="380905"/>
                  </a:cubicBezTo>
                  <a:lnTo>
                    <a:pt x="161036" y="124111"/>
                  </a:lnTo>
                  <a:cubicBezTo>
                    <a:pt x="182467" y="89821"/>
                    <a:pt x="214185" y="62484"/>
                    <a:pt x="250571" y="47149"/>
                  </a:cubicBezTo>
                  <a:lnTo>
                    <a:pt x="3623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9510326" y="2703570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2" y="2101"/>
                  </a:moveTo>
                  <a:lnTo>
                    <a:pt x="298042" y="2101"/>
                  </a:lnTo>
                  <a:cubicBezTo>
                    <a:pt x="301186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0" y="309377"/>
                  </a:cubicBezTo>
                  <a:lnTo>
                    <a:pt x="287088" y="2482"/>
                  </a:lnTo>
                  <a:cubicBezTo>
                    <a:pt x="289946" y="-662"/>
                    <a:pt x="294899" y="-852"/>
                    <a:pt x="298042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9490895" y="2685568"/>
              <a:ext cx="300523" cy="322431"/>
            </a:xfrm>
            <a:custGeom>
              <a:rect b="b" l="l" r="r" t="t"/>
              <a:pathLst>
                <a:path extrusionOk="0" h="322431" w="300523">
                  <a:moveTo>
                    <a:pt x="298043" y="2101"/>
                  </a:moveTo>
                  <a:lnTo>
                    <a:pt x="298043" y="2101"/>
                  </a:lnTo>
                  <a:cubicBezTo>
                    <a:pt x="301185" y="4958"/>
                    <a:pt x="301376" y="9911"/>
                    <a:pt x="298423" y="13054"/>
                  </a:cubicBezTo>
                  <a:lnTo>
                    <a:pt x="13435" y="319950"/>
                  </a:lnTo>
                  <a:cubicBezTo>
                    <a:pt x="10578" y="323093"/>
                    <a:pt x="5625" y="323284"/>
                    <a:pt x="2481" y="320331"/>
                  </a:cubicBezTo>
                  <a:lnTo>
                    <a:pt x="2481" y="320331"/>
                  </a:lnTo>
                  <a:cubicBezTo>
                    <a:pt x="-662" y="317473"/>
                    <a:pt x="-852" y="312520"/>
                    <a:pt x="2101" y="309377"/>
                  </a:cubicBezTo>
                  <a:lnTo>
                    <a:pt x="287089" y="2481"/>
                  </a:lnTo>
                  <a:cubicBezTo>
                    <a:pt x="289946" y="-662"/>
                    <a:pt x="294899" y="-852"/>
                    <a:pt x="298043" y="2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5"/>
          <p:cNvGrpSpPr/>
          <p:nvPr/>
        </p:nvGrpSpPr>
        <p:grpSpPr>
          <a:xfrm rot="1686399">
            <a:off x="-52631" y="4544716"/>
            <a:ext cx="1329305" cy="697745"/>
            <a:chOff x="6673405" y="856582"/>
            <a:chExt cx="802068" cy="421058"/>
          </a:xfrm>
        </p:grpSpPr>
        <p:sp>
          <p:nvSpPr>
            <p:cNvPr id="468" name="Google Shape;468;p25"/>
            <p:cNvSpPr/>
            <p:nvPr/>
          </p:nvSpPr>
          <p:spPr>
            <a:xfrm>
              <a:off x="6673405" y="908589"/>
              <a:ext cx="802068" cy="369051"/>
            </a:xfrm>
            <a:custGeom>
              <a:rect b="b" l="l" r="r" t="t"/>
              <a:pathLst>
                <a:path extrusionOk="0" h="369051" w="802068">
                  <a:moveTo>
                    <a:pt x="0" y="180499"/>
                  </a:moveTo>
                  <a:cubicBezTo>
                    <a:pt x="95" y="190786"/>
                    <a:pt x="1238" y="201073"/>
                    <a:pt x="3524" y="211265"/>
                  </a:cubicBezTo>
                  <a:lnTo>
                    <a:pt x="3524" y="211265"/>
                  </a:lnTo>
                  <a:cubicBezTo>
                    <a:pt x="32004" y="335661"/>
                    <a:pt x="218408" y="400050"/>
                    <a:pt x="417766" y="354330"/>
                  </a:cubicBezTo>
                  <a:lnTo>
                    <a:pt x="487680" y="338328"/>
                  </a:lnTo>
                  <a:cubicBezTo>
                    <a:pt x="687038" y="292703"/>
                    <a:pt x="826865" y="153543"/>
                    <a:pt x="798386" y="29242"/>
                  </a:cubicBezTo>
                  <a:lnTo>
                    <a:pt x="798386" y="29242"/>
                  </a:lnTo>
                  <a:cubicBezTo>
                    <a:pt x="796100" y="19050"/>
                    <a:pt x="792575" y="9335"/>
                    <a:pt x="788194" y="0"/>
                  </a:cubicBezTo>
                  <a:lnTo>
                    <a:pt x="0" y="180499"/>
                  </a:lnTo>
                  <a:close/>
                </a:path>
              </a:pathLst>
            </a:custGeom>
            <a:solidFill>
              <a:srgbClr val="2D1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6746649" y="856582"/>
              <a:ext cx="600458" cy="215687"/>
            </a:xfrm>
            <a:custGeom>
              <a:rect b="b" l="l" r="r" t="t"/>
              <a:pathLst>
                <a:path extrusionOk="0" h="215687" w="600458">
                  <a:moveTo>
                    <a:pt x="194" y="215646"/>
                  </a:moveTo>
                  <a:lnTo>
                    <a:pt x="270513" y="0"/>
                  </a:lnTo>
                  <a:lnTo>
                    <a:pt x="600459" y="74009"/>
                  </a:lnTo>
                  <a:cubicBezTo>
                    <a:pt x="600459" y="74009"/>
                    <a:pt x="-12475" y="218504"/>
                    <a:pt x="194" y="215646"/>
                  </a:cubicBezTo>
                  <a:close/>
                </a:path>
              </a:pathLst>
            </a:custGeom>
            <a:solidFill>
              <a:srgbClr val="F3E2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 rot="-9045033">
            <a:off x="8547239" y="2856360"/>
            <a:ext cx="1103399" cy="792460"/>
            <a:chOff x="7228263" y="2093010"/>
            <a:chExt cx="1142961" cy="820800"/>
          </a:xfrm>
        </p:grpSpPr>
        <p:sp>
          <p:nvSpPr>
            <p:cNvPr id="471" name="Google Shape;471;p25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25"/>
          <p:cNvGrpSpPr/>
          <p:nvPr/>
        </p:nvGrpSpPr>
        <p:grpSpPr>
          <a:xfrm>
            <a:off x="568858" y="-424450"/>
            <a:ext cx="1018627" cy="750767"/>
            <a:chOff x="5212365" y="188022"/>
            <a:chExt cx="1272807" cy="938106"/>
          </a:xfrm>
        </p:grpSpPr>
        <p:sp>
          <p:nvSpPr>
            <p:cNvPr id="480" name="Google Shape;480;p25"/>
            <p:cNvSpPr/>
            <p:nvPr/>
          </p:nvSpPr>
          <p:spPr>
            <a:xfrm>
              <a:off x="5875598" y="711897"/>
              <a:ext cx="609574" cy="214869"/>
            </a:xfrm>
            <a:custGeom>
              <a:rect b="b" l="l" r="r" t="t"/>
              <a:pathLst>
                <a:path extrusionOk="0" h="214869" w="609574">
                  <a:moveTo>
                    <a:pt x="298792" y="208026"/>
                  </a:moveTo>
                  <a:cubicBezTo>
                    <a:pt x="296410" y="207836"/>
                    <a:pt x="294029" y="207455"/>
                    <a:pt x="291648" y="207169"/>
                  </a:cubicBezTo>
                  <a:cubicBezTo>
                    <a:pt x="143534" y="187547"/>
                    <a:pt x="24567" y="136684"/>
                    <a:pt x="3422" y="87249"/>
                  </a:cubicBezTo>
                  <a:cubicBezTo>
                    <a:pt x="564" y="80486"/>
                    <a:pt x="-579" y="73819"/>
                    <a:pt x="279" y="67342"/>
                  </a:cubicBezTo>
                  <a:cubicBezTo>
                    <a:pt x="469" y="66008"/>
                    <a:pt x="659" y="64770"/>
                    <a:pt x="1040" y="63437"/>
                  </a:cubicBezTo>
                  <a:cubicBezTo>
                    <a:pt x="9422" y="30099"/>
                    <a:pt x="68573" y="8001"/>
                    <a:pt x="152774" y="1810"/>
                  </a:cubicBezTo>
                  <a:cubicBezTo>
                    <a:pt x="201161" y="-1810"/>
                    <a:pt x="257834" y="-95"/>
                    <a:pt x="317937" y="7811"/>
                  </a:cubicBezTo>
                  <a:cubicBezTo>
                    <a:pt x="327557" y="9144"/>
                    <a:pt x="336987" y="10478"/>
                    <a:pt x="346227" y="11906"/>
                  </a:cubicBezTo>
                  <a:cubicBezTo>
                    <a:pt x="451002" y="28956"/>
                    <a:pt x="537965" y="61627"/>
                    <a:pt x="580827" y="96869"/>
                  </a:cubicBezTo>
                  <a:cubicBezTo>
                    <a:pt x="601115" y="113633"/>
                    <a:pt x="611402" y="130969"/>
                    <a:pt x="609307" y="147638"/>
                  </a:cubicBezTo>
                  <a:cubicBezTo>
                    <a:pt x="602163" y="201835"/>
                    <a:pt x="463860" y="228505"/>
                    <a:pt x="298887" y="207931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 rot="-2620915">
              <a:off x="5836976" y="511009"/>
              <a:ext cx="245132" cy="615683"/>
            </a:xfrm>
            <a:custGeom>
              <a:rect b="b" l="l" r="r" t="t"/>
              <a:pathLst>
                <a:path extrusionOk="0" h="616267" w="245364">
                  <a:moveTo>
                    <a:pt x="245364" y="308134"/>
                  </a:moveTo>
                  <a:cubicBezTo>
                    <a:pt x="245364" y="478312"/>
                    <a:pt x="190438" y="616268"/>
                    <a:pt x="122682" y="616268"/>
                  </a:cubicBezTo>
                  <a:cubicBezTo>
                    <a:pt x="54927" y="616268"/>
                    <a:pt x="0" y="478312"/>
                    <a:pt x="0" y="308134"/>
                  </a:cubicBezTo>
                  <a:cubicBezTo>
                    <a:pt x="0" y="137956"/>
                    <a:pt x="54927" y="0"/>
                    <a:pt x="122682" y="0"/>
                  </a:cubicBezTo>
                  <a:cubicBezTo>
                    <a:pt x="190438" y="0"/>
                    <a:pt x="245364" y="137956"/>
                    <a:pt x="245364" y="3081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729293" y="529290"/>
              <a:ext cx="593010" cy="270781"/>
            </a:xfrm>
            <a:custGeom>
              <a:rect b="b" l="l" r="r" t="t"/>
              <a:pathLst>
                <a:path extrusionOk="0" h="270781" w="593010">
                  <a:moveTo>
                    <a:pt x="356801" y="246997"/>
                  </a:moveTo>
                  <a:cubicBezTo>
                    <a:pt x="345466" y="250045"/>
                    <a:pt x="333846" y="252807"/>
                    <a:pt x="322035" y="255379"/>
                  </a:cubicBezTo>
                  <a:cubicBezTo>
                    <a:pt x="267933" y="266904"/>
                    <a:pt x="216021" y="271762"/>
                    <a:pt x="170397" y="270619"/>
                  </a:cubicBezTo>
                  <a:cubicBezTo>
                    <a:pt x="163253" y="270619"/>
                    <a:pt x="156395" y="270238"/>
                    <a:pt x="149728" y="269857"/>
                  </a:cubicBezTo>
                  <a:cubicBezTo>
                    <a:pt x="148966" y="269857"/>
                    <a:pt x="148299" y="269857"/>
                    <a:pt x="147632" y="269761"/>
                  </a:cubicBezTo>
                  <a:cubicBezTo>
                    <a:pt x="105341" y="266904"/>
                    <a:pt x="69432" y="258427"/>
                    <a:pt x="43619" y="245282"/>
                  </a:cubicBezTo>
                  <a:cubicBezTo>
                    <a:pt x="20378" y="233376"/>
                    <a:pt x="5233" y="217564"/>
                    <a:pt x="1137" y="198229"/>
                  </a:cubicBezTo>
                  <a:cubicBezTo>
                    <a:pt x="-1530" y="185941"/>
                    <a:pt x="566" y="173083"/>
                    <a:pt x="6662" y="160129"/>
                  </a:cubicBezTo>
                  <a:cubicBezTo>
                    <a:pt x="16568" y="139078"/>
                    <a:pt x="37047" y="117552"/>
                    <a:pt x="65812" y="97645"/>
                  </a:cubicBezTo>
                  <a:cubicBezTo>
                    <a:pt x="69241" y="95168"/>
                    <a:pt x="72766" y="92882"/>
                    <a:pt x="76480" y="90501"/>
                  </a:cubicBezTo>
                  <a:cubicBezTo>
                    <a:pt x="77814" y="89548"/>
                    <a:pt x="79338" y="88596"/>
                    <a:pt x="80671" y="87929"/>
                  </a:cubicBezTo>
                  <a:cubicBezTo>
                    <a:pt x="93816" y="79642"/>
                    <a:pt x="108294" y="71737"/>
                    <a:pt x="123915" y="64402"/>
                  </a:cubicBezTo>
                  <a:cubicBezTo>
                    <a:pt x="165729" y="44209"/>
                    <a:pt x="215926" y="27160"/>
                    <a:pt x="270981" y="15539"/>
                  </a:cubicBezTo>
                  <a:cubicBezTo>
                    <a:pt x="301175" y="9157"/>
                    <a:pt x="330607" y="4681"/>
                    <a:pt x="358706" y="2299"/>
                  </a:cubicBezTo>
                  <a:cubicBezTo>
                    <a:pt x="482912" y="-8369"/>
                    <a:pt x="580448" y="18587"/>
                    <a:pt x="591878" y="72689"/>
                  </a:cubicBezTo>
                  <a:cubicBezTo>
                    <a:pt x="600356" y="112313"/>
                    <a:pt x="560636" y="157366"/>
                    <a:pt x="492532" y="194704"/>
                  </a:cubicBezTo>
                  <a:cubicBezTo>
                    <a:pt x="454909" y="215278"/>
                    <a:pt x="408522" y="233471"/>
                    <a:pt x="356801" y="24709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555684" y="477508"/>
              <a:ext cx="347205" cy="565266"/>
            </a:xfrm>
            <a:custGeom>
              <a:rect b="b" l="l" r="r" t="t"/>
              <a:pathLst>
                <a:path extrusionOk="0" h="565266" w="347205">
                  <a:moveTo>
                    <a:pt x="63017" y="335926"/>
                  </a:moveTo>
                  <a:cubicBezTo>
                    <a:pt x="-10897" y="182669"/>
                    <a:pt x="-21279" y="34555"/>
                    <a:pt x="39776" y="5123"/>
                  </a:cubicBezTo>
                  <a:cubicBezTo>
                    <a:pt x="100831" y="-24310"/>
                    <a:pt x="210274" y="76084"/>
                    <a:pt x="284188" y="229341"/>
                  </a:cubicBezTo>
                  <a:cubicBezTo>
                    <a:pt x="358102" y="382598"/>
                    <a:pt x="368484" y="530712"/>
                    <a:pt x="307429" y="560144"/>
                  </a:cubicBezTo>
                  <a:cubicBezTo>
                    <a:pt x="246374" y="589577"/>
                    <a:pt x="136931" y="489183"/>
                    <a:pt x="63017" y="335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562534" y="350629"/>
              <a:ext cx="605047" cy="272192"/>
            </a:xfrm>
            <a:custGeom>
              <a:rect b="b" l="l" r="r" t="t"/>
              <a:pathLst>
                <a:path extrusionOk="0" h="272192" w="605047">
                  <a:moveTo>
                    <a:pt x="328107" y="256112"/>
                  </a:moveTo>
                  <a:cubicBezTo>
                    <a:pt x="326297" y="256589"/>
                    <a:pt x="324487" y="256874"/>
                    <a:pt x="322582" y="257255"/>
                  </a:cubicBezTo>
                  <a:cubicBezTo>
                    <a:pt x="296865" y="262589"/>
                    <a:pt x="271719" y="266304"/>
                    <a:pt x="247525" y="268781"/>
                  </a:cubicBezTo>
                  <a:cubicBezTo>
                    <a:pt x="246001" y="269066"/>
                    <a:pt x="244573" y="269162"/>
                    <a:pt x="243144" y="269162"/>
                  </a:cubicBezTo>
                  <a:cubicBezTo>
                    <a:pt x="238286" y="269733"/>
                    <a:pt x="233428" y="270114"/>
                    <a:pt x="228666" y="270400"/>
                  </a:cubicBezTo>
                  <a:cubicBezTo>
                    <a:pt x="208092" y="271924"/>
                    <a:pt x="188280" y="272400"/>
                    <a:pt x="169515" y="272114"/>
                  </a:cubicBezTo>
                  <a:cubicBezTo>
                    <a:pt x="77313" y="269638"/>
                    <a:pt x="10543" y="243920"/>
                    <a:pt x="1113" y="200105"/>
                  </a:cubicBezTo>
                  <a:cubicBezTo>
                    <a:pt x="-3077" y="180674"/>
                    <a:pt x="4733" y="160005"/>
                    <a:pt x="21687" y="139241"/>
                  </a:cubicBezTo>
                  <a:cubicBezTo>
                    <a:pt x="21878" y="139241"/>
                    <a:pt x="21973" y="139241"/>
                    <a:pt x="21878" y="139050"/>
                  </a:cubicBezTo>
                  <a:cubicBezTo>
                    <a:pt x="63312" y="89425"/>
                    <a:pt x="159419" y="40943"/>
                    <a:pt x="276957" y="16082"/>
                  </a:cubicBezTo>
                  <a:cubicBezTo>
                    <a:pt x="301151" y="10844"/>
                    <a:pt x="324868" y="7129"/>
                    <a:pt x="347823" y="4462"/>
                  </a:cubicBezTo>
                  <a:cubicBezTo>
                    <a:pt x="483078" y="-11254"/>
                    <a:pt x="591854" y="15320"/>
                    <a:pt x="603951" y="71994"/>
                  </a:cubicBezTo>
                  <a:cubicBezTo>
                    <a:pt x="611380" y="106856"/>
                    <a:pt x="580615" y="146194"/>
                    <a:pt x="525465" y="180865"/>
                  </a:cubicBezTo>
                  <a:cubicBezTo>
                    <a:pt x="476030" y="212012"/>
                    <a:pt x="406878" y="239348"/>
                    <a:pt x="328107" y="256112"/>
                  </a:cubicBezTo>
                  <a:close/>
                </a:path>
              </a:pathLst>
            </a:custGeom>
            <a:solidFill>
              <a:srgbClr val="A4A1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5808540" y="350629"/>
              <a:ext cx="647885" cy="552768"/>
            </a:xfrm>
            <a:custGeom>
              <a:rect b="b" l="l" r="r" t="t"/>
              <a:pathLst>
                <a:path extrusionOk="0" h="552768" w="647885">
                  <a:moveTo>
                    <a:pt x="478817" y="538719"/>
                  </a:moveTo>
                  <a:cubicBezTo>
                    <a:pt x="438240" y="548720"/>
                    <a:pt x="397949" y="553292"/>
                    <a:pt x="358897" y="552721"/>
                  </a:cubicBezTo>
                  <a:cubicBezTo>
                    <a:pt x="253741" y="551197"/>
                    <a:pt x="157538" y="513287"/>
                    <a:pt x="91149" y="449375"/>
                  </a:cubicBezTo>
                  <a:cubicBezTo>
                    <a:pt x="83053" y="441564"/>
                    <a:pt x="75338" y="433373"/>
                    <a:pt x="68099" y="424800"/>
                  </a:cubicBezTo>
                  <a:cubicBezTo>
                    <a:pt x="62479" y="418037"/>
                    <a:pt x="57240" y="411084"/>
                    <a:pt x="52192" y="403940"/>
                  </a:cubicBezTo>
                  <a:cubicBezTo>
                    <a:pt x="33904" y="377747"/>
                    <a:pt x="19902" y="348886"/>
                    <a:pt x="10949" y="317263"/>
                  </a:cubicBezTo>
                  <a:cubicBezTo>
                    <a:pt x="10091" y="314215"/>
                    <a:pt x="9234" y="310976"/>
                    <a:pt x="8472" y="307738"/>
                  </a:cubicBezTo>
                  <a:cubicBezTo>
                    <a:pt x="5234" y="294784"/>
                    <a:pt x="2948" y="281830"/>
                    <a:pt x="1614" y="268781"/>
                  </a:cubicBezTo>
                  <a:cubicBezTo>
                    <a:pt x="1614" y="268114"/>
                    <a:pt x="1614" y="267352"/>
                    <a:pt x="1424" y="266590"/>
                  </a:cubicBezTo>
                  <a:cubicBezTo>
                    <a:pt x="185" y="254779"/>
                    <a:pt x="-196" y="242968"/>
                    <a:pt x="90" y="231157"/>
                  </a:cubicBezTo>
                  <a:cubicBezTo>
                    <a:pt x="2186" y="148575"/>
                    <a:pt x="39524" y="68375"/>
                    <a:pt x="101817" y="4462"/>
                  </a:cubicBezTo>
                  <a:cubicBezTo>
                    <a:pt x="237072" y="-11254"/>
                    <a:pt x="345848" y="15320"/>
                    <a:pt x="357945" y="71994"/>
                  </a:cubicBezTo>
                  <a:cubicBezTo>
                    <a:pt x="365374" y="106856"/>
                    <a:pt x="334608" y="146194"/>
                    <a:pt x="279458" y="180865"/>
                  </a:cubicBezTo>
                  <a:cubicBezTo>
                    <a:pt x="403665" y="170197"/>
                    <a:pt x="501200" y="197153"/>
                    <a:pt x="512631" y="251255"/>
                  </a:cubicBezTo>
                  <a:cubicBezTo>
                    <a:pt x="521108" y="290879"/>
                    <a:pt x="481388" y="335932"/>
                    <a:pt x="413285" y="373270"/>
                  </a:cubicBezTo>
                  <a:cubicBezTo>
                    <a:pt x="518060" y="390320"/>
                    <a:pt x="605023" y="422990"/>
                    <a:pt x="647886" y="458233"/>
                  </a:cubicBezTo>
                  <a:cubicBezTo>
                    <a:pt x="600451" y="494809"/>
                    <a:pt x="542920" y="522812"/>
                    <a:pt x="478817" y="5387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5212365" y="188022"/>
              <a:ext cx="1233011" cy="658463"/>
            </a:xfrm>
            <a:custGeom>
              <a:rect b="b" l="l" r="r" t="t"/>
              <a:pathLst>
                <a:path extrusionOk="0" h="658463" w="1233011">
                  <a:moveTo>
                    <a:pt x="1233011" y="658463"/>
                  </a:moveTo>
                  <a:cubicBezTo>
                    <a:pt x="1102138" y="646271"/>
                    <a:pt x="939070" y="617029"/>
                    <a:pt x="761619" y="549593"/>
                  </a:cubicBezTo>
                  <a:cubicBezTo>
                    <a:pt x="369760" y="400812"/>
                    <a:pt x="123063" y="14792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5927217" y="581500"/>
              <a:ext cx="383952" cy="137636"/>
            </a:xfrm>
            <a:custGeom>
              <a:rect b="b" l="l" r="r" t="t"/>
              <a:pathLst>
                <a:path extrusionOk="0" h="137636" w="383952">
                  <a:moveTo>
                    <a:pt x="383953" y="0"/>
                  </a:moveTo>
                  <a:lnTo>
                    <a:pt x="0" y="13763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25"/>
          <p:cNvSpPr/>
          <p:nvPr/>
        </p:nvSpPr>
        <p:spPr>
          <a:xfrm rot="-4238460">
            <a:off x="7195137" y="338010"/>
            <a:ext cx="429004" cy="314422"/>
          </a:xfrm>
          <a:custGeom>
            <a:rect b="b" l="l" r="r" t="t"/>
            <a:pathLst>
              <a:path extrusionOk="0" h="291543" w="397787">
                <a:moveTo>
                  <a:pt x="143566" y="185848"/>
                </a:moveTo>
                <a:cubicBezTo>
                  <a:pt x="157948" y="214899"/>
                  <a:pt x="178618" y="240998"/>
                  <a:pt x="204907" y="259952"/>
                </a:cubicBezTo>
                <a:cubicBezTo>
                  <a:pt x="233386" y="280526"/>
                  <a:pt x="268438" y="292528"/>
                  <a:pt x="303681" y="291480"/>
                </a:cubicBezTo>
                <a:cubicBezTo>
                  <a:pt x="338828" y="290432"/>
                  <a:pt x="373785" y="275859"/>
                  <a:pt x="397788" y="250142"/>
                </a:cubicBezTo>
                <a:cubicBezTo>
                  <a:pt x="366641" y="239759"/>
                  <a:pt x="341114" y="216423"/>
                  <a:pt x="315206" y="196325"/>
                </a:cubicBezTo>
                <a:cubicBezTo>
                  <a:pt x="289298" y="176228"/>
                  <a:pt x="260628" y="156892"/>
                  <a:pt x="227957" y="154130"/>
                </a:cubicBezTo>
                <a:cubicBezTo>
                  <a:pt x="201192" y="151844"/>
                  <a:pt x="175760" y="162607"/>
                  <a:pt x="150900" y="173561"/>
                </a:cubicBezTo>
                <a:cubicBezTo>
                  <a:pt x="128897" y="159082"/>
                  <a:pt x="108513" y="142319"/>
                  <a:pt x="90130" y="123459"/>
                </a:cubicBezTo>
                <a:cubicBezTo>
                  <a:pt x="108990" y="126888"/>
                  <a:pt x="128230" y="127555"/>
                  <a:pt x="147280" y="125745"/>
                </a:cubicBezTo>
                <a:cubicBezTo>
                  <a:pt x="183570" y="148415"/>
                  <a:pt x="231767" y="149177"/>
                  <a:pt x="270438" y="130603"/>
                </a:cubicBezTo>
                <a:cubicBezTo>
                  <a:pt x="309872" y="111648"/>
                  <a:pt x="339209" y="74310"/>
                  <a:pt x="352258" y="32400"/>
                </a:cubicBezTo>
                <a:cubicBezTo>
                  <a:pt x="327684" y="33638"/>
                  <a:pt x="301014" y="28876"/>
                  <a:pt x="276344" y="30114"/>
                </a:cubicBezTo>
                <a:cubicBezTo>
                  <a:pt x="251770" y="31257"/>
                  <a:pt x="226814" y="35162"/>
                  <a:pt x="204716" y="46116"/>
                </a:cubicBezTo>
                <a:cubicBezTo>
                  <a:pt x="178141" y="59356"/>
                  <a:pt x="158805" y="83359"/>
                  <a:pt x="148900" y="111172"/>
                </a:cubicBezTo>
                <a:cubicBezTo>
                  <a:pt x="123753" y="113934"/>
                  <a:pt x="98131" y="112124"/>
                  <a:pt x="73461" y="105076"/>
                </a:cubicBezTo>
                <a:cubicBezTo>
                  <a:pt x="48316" y="75263"/>
                  <a:pt x="27932" y="41258"/>
                  <a:pt x="13930" y="4492"/>
                </a:cubicBezTo>
                <a:cubicBezTo>
                  <a:pt x="10692" y="-4081"/>
                  <a:pt x="-2739" y="777"/>
                  <a:pt x="500" y="9350"/>
                </a:cubicBezTo>
                <a:cubicBezTo>
                  <a:pt x="28027" y="81740"/>
                  <a:pt x="78986" y="143938"/>
                  <a:pt x="143566" y="185943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25"/>
          <p:cNvGrpSpPr/>
          <p:nvPr/>
        </p:nvGrpSpPr>
        <p:grpSpPr>
          <a:xfrm rot="2443975">
            <a:off x="6818329" y="4099679"/>
            <a:ext cx="1182717" cy="1017366"/>
            <a:chOff x="6377195" y="2350389"/>
            <a:chExt cx="1325370" cy="1140075"/>
          </a:xfrm>
        </p:grpSpPr>
        <p:grpSp>
          <p:nvGrpSpPr>
            <p:cNvPr id="490" name="Google Shape;490;p25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491" name="Google Shape;491;p25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25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496" name="Google Shape;496;p25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5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1" name="Google Shape;501;p25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25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503" name="Google Shape;503;p25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5" name="Google Shape;505;p25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6" name="Google Shape;506;p25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507" name="Google Shape;507;p25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2" name="Google Shape;51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3" name="Google Shape;513;p25"/>
          <p:cNvSpPr txBox="1"/>
          <p:nvPr>
            <p:ph idx="1" type="subTitle"/>
          </p:nvPr>
        </p:nvSpPr>
        <p:spPr>
          <a:xfrm>
            <a:off x="5040053" y="2365150"/>
            <a:ext cx="2560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25"/>
          <p:cNvSpPr txBox="1"/>
          <p:nvPr>
            <p:ph idx="2" type="subTitle"/>
          </p:nvPr>
        </p:nvSpPr>
        <p:spPr>
          <a:xfrm>
            <a:off x="1543450" y="2365150"/>
            <a:ext cx="2560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25"/>
          <p:cNvSpPr txBox="1"/>
          <p:nvPr>
            <p:ph idx="3" type="subTitle"/>
          </p:nvPr>
        </p:nvSpPr>
        <p:spPr>
          <a:xfrm>
            <a:off x="5040054" y="1970351"/>
            <a:ext cx="2560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6" name="Google Shape;516;p25"/>
          <p:cNvSpPr txBox="1"/>
          <p:nvPr>
            <p:ph idx="4" type="subTitle"/>
          </p:nvPr>
        </p:nvSpPr>
        <p:spPr>
          <a:xfrm>
            <a:off x="1543446" y="1970351"/>
            <a:ext cx="2560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4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"/>
          <p:cNvSpPr txBox="1"/>
          <p:nvPr>
            <p:ph type="ctrTitle"/>
          </p:nvPr>
        </p:nvSpPr>
        <p:spPr>
          <a:xfrm>
            <a:off x="692292" y="2436502"/>
            <a:ext cx="69747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BD" sz="32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name:</a:t>
            </a:r>
            <a:br>
              <a:rPr lang="en-BD" sz="4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BD" sz="4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Price Control Hub</a:t>
            </a:r>
            <a:endParaRPr sz="4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"/>
          <p:cNvSpPr txBox="1"/>
          <p:nvPr>
            <p:ph idx="1" type="subTitle"/>
          </p:nvPr>
        </p:nvSpPr>
        <p:spPr>
          <a:xfrm>
            <a:off x="516763" y="997898"/>
            <a:ext cx="6974700" cy="730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44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Assalamualaikum</a:t>
            </a:r>
            <a:endParaRPr sz="440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"/>
          <p:cNvSpPr txBox="1"/>
          <p:nvPr>
            <p:ph type="title"/>
          </p:nvPr>
        </p:nvSpPr>
        <p:spPr>
          <a:xfrm>
            <a:off x="435075" y="452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BD">
                <a:latin typeface="Algerian"/>
                <a:ea typeface="Algerian"/>
                <a:cs typeface="Algerian"/>
                <a:sym typeface="Algerian"/>
              </a:rPr>
              <a:t>Requirements</a:t>
            </a:r>
            <a:r>
              <a:rPr lang="en-BD"/>
              <a:t> </a:t>
            </a:r>
            <a:endParaRPr b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1397" name="Google Shape;1397;p10"/>
          <p:cNvGraphicFramePr/>
          <p:nvPr/>
        </p:nvGraphicFramePr>
        <p:xfrm>
          <a:off x="720000" y="12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{08452CDC-1B0B-4299-9A3E-3591E911A16B}</a:tableStyleId>
              </a:tblPr>
              <a:tblGrid>
                <a:gridCol w="1769925"/>
                <a:gridCol w="5934075"/>
              </a:tblGrid>
              <a:tr h="5250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BD" sz="20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Frontend</a:t>
                      </a:r>
                      <a:r>
                        <a:rPr b="1" lang="en-BD" sz="2800" u="none" cap="none" strike="noStrike"/>
                        <a:t> 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Technologies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HTML5, CSS3, JavaScript(React.js)</a:t>
                      </a:r>
                      <a:r>
                        <a:rPr lang="en-BD" sz="1400" u="none" cap="none" strike="noStrike"/>
                        <a:t>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  <a:tr h="525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:User-friendly interface, district selection, price filter by time period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  <a:tr h="5250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BD" sz="20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Backend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Technologies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Django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  <a:tr h="525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Multi-factor authentication for admins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  <a:tr h="5250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BD" sz="20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Database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MySQL</a:t>
                      </a:r>
                      <a:r>
                        <a:rPr lang="en-BD" sz="1400" u="none" cap="none" strike="noStrike"/>
                        <a:t>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  <a:tr h="525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r>
                        <a:rPr lang="en-BD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:Prices, districts, complaint details, admin logs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2C14">
                        <a:alpha val="13725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900">
        <p14:warp dir="in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"/>
          <p:cNvSpPr txBox="1"/>
          <p:nvPr>
            <p:ph type="title"/>
          </p:nvPr>
        </p:nvSpPr>
        <p:spPr>
          <a:xfrm>
            <a:off x="720000" y="2591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BD">
                <a:latin typeface="Algerian"/>
                <a:ea typeface="Algerian"/>
                <a:cs typeface="Algerian"/>
                <a:sym typeface="Algerian"/>
              </a:rPr>
              <a:t>Comparison with Existing Software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403" name="Google Shape;1403;p11"/>
          <p:cNvSpPr txBox="1"/>
          <p:nvPr>
            <p:ph idx="2" type="subTitle"/>
          </p:nvPr>
        </p:nvSpPr>
        <p:spPr>
          <a:xfrm>
            <a:off x="853486" y="2080764"/>
            <a:ext cx="2869804" cy="17424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1" sz="1800">
              <a:solidFill>
                <a:srgbClr val="083138"/>
              </a:solidFill>
              <a:latin typeface="ADLaM Display"/>
              <a:ea typeface="ADLaM Display"/>
              <a:cs typeface="ADLaM Display"/>
              <a:sym typeface="ADLaM Display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Focus on general e-commerce</a:t>
            </a:r>
            <a:r>
              <a:rPr lang="en-BD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Limited price – tracking   options.</a:t>
            </a:r>
            <a:r>
              <a:rPr lang="en-BD"/>
              <a:t> </a:t>
            </a:r>
            <a:endParaRPr/>
          </a:p>
        </p:txBody>
      </p:sp>
      <p:sp>
        <p:nvSpPr>
          <p:cNvPr id="1404" name="Google Shape;1404;p11"/>
          <p:cNvSpPr txBox="1"/>
          <p:nvPr>
            <p:ph idx="3" type="subTitle"/>
          </p:nvPr>
        </p:nvSpPr>
        <p:spPr>
          <a:xfrm>
            <a:off x="5019803" y="1256699"/>
            <a:ext cx="2560500" cy="7697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lang="en-BD" sz="2800">
                <a:solidFill>
                  <a:srgbClr val="B54444"/>
                </a:solidFill>
                <a:latin typeface="Arial"/>
                <a:ea typeface="Arial"/>
                <a:cs typeface="Arial"/>
                <a:sym typeface="Arial"/>
              </a:rPr>
              <a:t>Our website:</a:t>
            </a:r>
            <a:endParaRPr sz="2800">
              <a:solidFill>
                <a:srgbClr val="B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1"/>
          <p:cNvSpPr txBox="1"/>
          <p:nvPr>
            <p:ph idx="4" type="subTitle"/>
          </p:nvPr>
        </p:nvSpPr>
        <p:spPr>
          <a:xfrm>
            <a:off x="720000" y="1426032"/>
            <a:ext cx="2869804" cy="7697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lang="en-BD" sz="2800">
                <a:solidFill>
                  <a:srgbClr val="B54444"/>
                </a:solidFill>
                <a:latin typeface="Arial"/>
                <a:ea typeface="Arial"/>
                <a:cs typeface="Arial"/>
                <a:sym typeface="Arial"/>
              </a:rPr>
              <a:t>Existing website:</a:t>
            </a:r>
            <a:endParaRPr sz="2800">
              <a:solidFill>
                <a:srgbClr val="B5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</a:pPr>
            <a:r>
              <a:rPr b="1" i="1" lang="en-BD" sz="2800">
                <a:solidFill>
                  <a:srgbClr val="B54444"/>
                </a:solidFill>
                <a:latin typeface="Arial"/>
                <a:ea typeface="Arial"/>
                <a:cs typeface="Arial"/>
                <a:sym typeface="Arial"/>
              </a:rPr>
              <a:t>“e-government”</a:t>
            </a:r>
            <a:endParaRPr sz="2800">
              <a:solidFill>
                <a:srgbClr val="B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6" name="Google Shape;1406;p11"/>
          <p:cNvGrpSpPr/>
          <p:nvPr/>
        </p:nvGrpSpPr>
        <p:grpSpPr>
          <a:xfrm rot="260835">
            <a:off x="7269079" y="2551886"/>
            <a:ext cx="2056465" cy="2659152"/>
            <a:chOff x="8558498" y="3771424"/>
            <a:chExt cx="1838233" cy="2376962"/>
          </a:xfrm>
        </p:grpSpPr>
        <p:sp>
          <p:nvSpPr>
            <p:cNvPr id="1407" name="Google Shape;1407;p11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2" name="Google Shape;1412;p11"/>
          <p:cNvSpPr txBox="1"/>
          <p:nvPr>
            <p:ph idx="1" type="subTitle"/>
          </p:nvPr>
        </p:nvSpPr>
        <p:spPr>
          <a:xfrm>
            <a:off x="4357564" y="2080764"/>
            <a:ext cx="3583317" cy="23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 - District-specific food prices.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Real-time updates by admins.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Comprehensive complaint system integrated with food items.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Price history displayed clearly for users.</a:t>
            </a:r>
            <a:r>
              <a:rPr lang="en-BD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2"/>
          <p:cNvSpPr txBox="1"/>
          <p:nvPr>
            <p:ph type="title"/>
          </p:nvPr>
        </p:nvSpPr>
        <p:spPr>
          <a:xfrm>
            <a:off x="2560483" y="216364"/>
            <a:ext cx="359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BD" sz="3600"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lang="en-BD"/>
              <a:t> </a:t>
            </a:r>
            <a:endParaRPr/>
          </a:p>
        </p:txBody>
      </p:sp>
      <p:grpSp>
        <p:nvGrpSpPr>
          <p:cNvPr id="1418" name="Google Shape;1418;p12"/>
          <p:cNvGrpSpPr/>
          <p:nvPr/>
        </p:nvGrpSpPr>
        <p:grpSpPr>
          <a:xfrm>
            <a:off x="4359433" y="1261824"/>
            <a:ext cx="4098859" cy="3082691"/>
            <a:chOff x="331763" y="414153"/>
            <a:chExt cx="6903246" cy="5019697"/>
          </a:xfrm>
        </p:grpSpPr>
        <p:sp>
          <p:nvSpPr>
            <p:cNvPr id="1419" name="Google Shape;1419;p12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2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2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2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12"/>
          <p:cNvGrpSpPr/>
          <p:nvPr/>
        </p:nvGrpSpPr>
        <p:grpSpPr>
          <a:xfrm>
            <a:off x="1268437" y="1099219"/>
            <a:ext cx="2151365" cy="3402570"/>
            <a:chOff x="5186401" y="494525"/>
            <a:chExt cx="1834973" cy="3724678"/>
          </a:xfrm>
        </p:grpSpPr>
        <p:sp>
          <p:nvSpPr>
            <p:cNvPr id="1424" name="Google Shape;1424;p1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2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6" name="Google Shape;14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07921" y="1703481"/>
            <a:ext cx="3065896" cy="19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2"/>
          <p:cNvPicPr preferRelativeResize="0"/>
          <p:nvPr/>
        </p:nvPicPr>
        <p:blipFill rotWithShape="1">
          <a:blip r:embed="rId4">
            <a:alphaModFix/>
          </a:blip>
          <a:srcRect b="3229" l="0" r="0" t="3228"/>
          <a:stretch/>
        </p:blipFill>
        <p:spPr>
          <a:xfrm>
            <a:off x="4422995" y="1354154"/>
            <a:ext cx="3970875" cy="248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BD" sz="3200"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Uniqueness</a:t>
            </a:r>
            <a:r>
              <a:rPr lang="en-BD"/>
              <a:t> </a:t>
            </a:r>
            <a:endParaRPr b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3" name="Google Shape;1433;p13"/>
          <p:cNvSpPr txBox="1"/>
          <p:nvPr/>
        </p:nvSpPr>
        <p:spPr>
          <a:xfrm>
            <a:off x="1344099" y="3683379"/>
            <a:ext cx="6162324" cy="1223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Trends: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price fluctuations over weekly, monthly, and yearly periods, which is rarely available in other platforms.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4" name="Google Shape;1434;p13"/>
          <p:cNvSpPr txBox="1"/>
          <p:nvPr/>
        </p:nvSpPr>
        <p:spPr>
          <a:xfrm>
            <a:off x="1364081" y="2229631"/>
            <a:ext cx="3819258" cy="13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Comprehensive Complaint System: </a:t>
            </a:r>
            <a:r>
              <a:rPr b="0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link complaints to specific food items and districts.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5" name="Google Shape;1435;p13"/>
          <p:cNvSpPr txBox="1"/>
          <p:nvPr/>
        </p:nvSpPr>
        <p:spPr>
          <a:xfrm>
            <a:off x="1344099" y="1076562"/>
            <a:ext cx="3921754" cy="899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District-Specific Food Prices: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B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other software offers real-time price updates for each district.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6" name="Google Shape;1436;p13"/>
          <p:cNvSpPr txBox="1"/>
          <p:nvPr/>
        </p:nvSpPr>
        <p:spPr>
          <a:xfrm>
            <a:off x="740651" y="1230946"/>
            <a:ext cx="559940" cy="337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BD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7" name="Google Shape;1437;p13"/>
          <p:cNvSpPr txBox="1"/>
          <p:nvPr/>
        </p:nvSpPr>
        <p:spPr>
          <a:xfrm>
            <a:off x="804141" y="2408435"/>
            <a:ext cx="565429" cy="389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BD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8" name="Google Shape;1438;p13"/>
          <p:cNvSpPr txBox="1"/>
          <p:nvPr/>
        </p:nvSpPr>
        <p:spPr>
          <a:xfrm>
            <a:off x="592534" y="3894633"/>
            <a:ext cx="771547" cy="344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BD" sz="2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i="0" sz="2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9" name="Google Shape;14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338" y="739331"/>
            <a:ext cx="3960661" cy="27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ferris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"/>
          <p:cNvSpPr txBox="1"/>
          <p:nvPr>
            <p:ph type="title"/>
          </p:nvPr>
        </p:nvSpPr>
        <p:spPr>
          <a:xfrm>
            <a:off x="720000" y="686445"/>
            <a:ext cx="7704000" cy="862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BD" sz="3200"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References</a:t>
            </a:r>
            <a:r>
              <a:rPr lang="en-BD"/>
              <a:t> </a:t>
            </a:r>
            <a:endParaRPr b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45" name="Google Shape;1445;p14"/>
          <p:cNvSpPr txBox="1"/>
          <p:nvPr>
            <p:ph idx="1" type="subTitle"/>
          </p:nvPr>
        </p:nvSpPr>
        <p:spPr>
          <a:xfrm>
            <a:off x="720000" y="2342205"/>
            <a:ext cx="6046200" cy="587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BD">
                <a:latin typeface="Poppins"/>
                <a:ea typeface="Poppins"/>
                <a:cs typeface="Poppins"/>
                <a:sym typeface="Poppins"/>
              </a:rPr>
              <a:t>FOOD SECURITY PORTAL</a:t>
            </a:r>
            <a:endParaRPr b="1"/>
          </a:p>
        </p:txBody>
      </p:sp>
      <p:sp>
        <p:nvSpPr>
          <p:cNvPr id="1446" name="Google Shape;1446;p14"/>
          <p:cNvSpPr txBox="1"/>
          <p:nvPr>
            <p:ph idx="2" type="subTitle"/>
          </p:nvPr>
        </p:nvSpPr>
        <p:spPr>
          <a:xfrm>
            <a:off x="2377800" y="3276608"/>
            <a:ext cx="6046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BD"/>
              <a:t>https://www.foodsecurityportal.org/tools/food-price-monitor</a:t>
            </a:r>
            <a:endParaRPr/>
          </a:p>
        </p:txBody>
      </p:sp>
      <p:sp>
        <p:nvSpPr>
          <p:cNvPr id="1447" name="Google Shape;1447;p14"/>
          <p:cNvSpPr txBox="1"/>
          <p:nvPr>
            <p:ph idx="3" type="subTitle"/>
          </p:nvPr>
        </p:nvSpPr>
        <p:spPr>
          <a:xfrm>
            <a:off x="720000" y="1584900"/>
            <a:ext cx="6046200" cy="7762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BD" u="sng">
                <a:latin typeface="Poppins"/>
                <a:ea typeface="Poppins"/>
                <a:cs typeface="Poppins"/>
                <a:sym typeface="Poppins"/>
              </a:rPr>
              <a:t>Website name</a:t>
            </a:r>
            <a:r>
              <a:rPr lang="en-BD">
                <a:latin typeface="Poppins"/>
                <a:ea typeface="Poppins"/>
                <a:cs typeface="Poppins"/>
                <a:sym typeface="Poppins"/>
              </a:rPr>
              <a:t>: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8" name="Google Shape;1448;p14"/>
          <p:cNvSpPr txBox="1"/>
          <p:nvPr>
            <p:ph idx="4" type="subTitle"/>
          </p:nvPr>
        </p:nvSpPr>
        <p:spPr>
          <a:xfrm>
            <a:off x="2377800" y="2378153"/>
            <a:ext cx="6046200" cy="8625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BD" u="sng">
                <a:latin typeface="Poppins"/>
                <a:ea typeface="Poppins"/>
                <a:cs typeface="Poppins"/>
                <a:sym typeface="Poppins"/>
              </a:rPr>
              <a:t>Link:</a:t>
            </a:r>
            <a:endParaRPr b="0" u="sng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49" name="Google Shape;1449;p14"/>
          <p:cNvGrpSpPr/>
          <p:nvPr/>
        </p:nvGrpSpPr>
        <p:grpSpPr>
          <a:xfrm flipH="1" rot="-260835">
            <a:off x="275593" y="2808936"/>
            <a:ext cx="2056465" cy="2659152"/>
            <a:chOff x="8558498" y="3771424"/>
            <a:chExt cx="1838233" cy="2376962"/>
          </a:xfrm>
        </p:grpSpPr>
        <p:sp>
          <p:nvSpPr>
            <p:cNvPr id="1450" name="Google Shape;1450;p14"/>
            <p:cNvSpPr/>
            <p:nvPr/>
          </p:nvSpPr>
          <p:spPr>
            <a:xfrm>
              <a:off x="8558498" y="5458682"/>
              <a:ext cx="1276730" cy="689704"/>
            </a:xfrm>
            <a:custGeom>
              <a:rect b="b" l="l" r="r" t="t"/>
              <a:pathLst>
                <a:path extrusionOk="0" h="689704" w="1276730">
                  <a:moveTo>
                    <a:pt x="9906" y="0"/>
                  </a:moveTo>
                  <a:cubicBezTo>
                    <a:pt x="3524" y="33338"/>
                    <a:pt x="0" y="67627"/>
                    <a:pt x="0" y="102679"/>
                  </a:cubicBezTo>
                  <a:cubicBezTo>
                    <a:pt x="0" y="426910"/>
                    <a:pt x="285845" y="689705"/>
                    <a:pt x="638365" y="689705"/>
                  </a:cubicBezTo>
                  <a:cubicBezTo>
                    <a:pt x="990885" y="689705"/>
                    <a:pt x="1276731" y="426910"/>
                    <a:pt x="1276731" y="102679"/>
                  </a:cubicBezTo>
                  <a:cubicBezTo>
                    <a:pt x="1276731" y="67627"/>
                    <a:pt x="1273207" y="33338"/>
                    <a:pt x="1266825" y="0"/>
                  </a:cubicBezTo>
                  <a:lnTo>
                    <a:pt x="10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8648604" y="5533072"/>
              <a:ext cx="1096899" cy="152876"/>
            </a:xfrm>
            <a:custGeom>
              <a:rect b="b" l="l" r="r" t="t"/>
              <a:pathLst>
                <a:path extrusionOk="0" h="152876" w="1096899">
                  <a:moveTo>
                    <a:pt x="1810" y="0"/>
                  </a:moveTo>
                  <a:cubicBezTo>
                    <a:pt x="762" y="3620"/>
                    <a:pt x="0" y="7239"/>
                    <a:pt x="0" y="10953"/>
                  </a:cubicBezTo>
                  <a:cubicBezTo>
                    <a:pt x="0" y="89345"/>
                    <a:pt x="245555" y="152876"/>
                    <a:pt x="548450" y="152876"/>
                  </a:cubicBezTo>
                  <a:cubicBezTo>
                    <a:pt x="851345" y="152876"/>
                    <a:pt x="1096899" y="89345"/>
                    <a:pt x="1096899" y="10953"/>
                  </a:cubicBezTo>
                  <a:cubicBezTo>
                    <a:pt x="1096899" y="7239"/>
                    <a:pt x="1096233" y="3620"/>
                    <a:pt x="1095090" y="0"/>
                  </a:cubicBezTo>
                  <a:lnTo>
                    <a:pt x="17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8888063" y="3921822"/>
              <a:ext cx="1210224" cy="1738121"/>
            </a:xfrm>
            <a:custGeom>
              <a:rect b="b" l="l" r="r" t="t"/>
              <a:pathLst>
                <a:path extrusionOk="0" h="1738121" w="1210224">
                  <a:moveTo>
                    <a:pt x="1201864" y="0"/>
                  </a:moveTo>
                  <a:cubicBezTo>
                    <a:pt x="1191673" y="4001"/>
                    <a:pt x="1181386" y="7525"/>
                    <a:pt x="1170718" y="10287"/>
                  </a:cubicBezTo>
                  <a:cubicBezTo>
                    <a:pt x="1177671" y="32576"/>
                    <a:pt x="1182338" y="50768"/>
                    <a:pt x="1169003" y="71438"/>
                  </a:cubicBezTo>
                  <a:cubicBezTo>
                    <a:pt x="1154811" y="93345"/>
                    <a:pt x="1134999" y="95631"/>
                    <a:pt x="1109853" y="98584"/>
                  </a:cubicBezTo>
                  <a:cubicBezTo>
                    <a:pt x="1082993" y="101727"/>
                    <a:pt x="1049464" y="105537"/>
                    <a:pt x="1026986" y="140494"/>
                  </a:cubicBezTo>
                  <a:cubicBezTo>
                    <a:pt x="1004507" y="175355"/>
                    <a:pt x="1014603" y="207645"/>
                    <a:pt x="1022795" y="233458"/>
                  </a:cubicBezTo>
                  <a:cubicBezTo>
                    <a:pt x="1030414" y="257651"/>
                    <a:pt x="1036511" y="276796"/>
                    <a:pt x="1022318" y="298704"/>
                  </a:cubicBezTo>
                  <a:cubicBezTo>
                    <a:pt x="1008221" y="320612"/>
                    <a:pt x="988314" y="322898"/>
                    <a:pt x="963168" y="325850"/>
                  </a:cubicBezTo>
                  <a:cubicBezTo>
                    <a:pt x="936307" y="328994"/>
                    <a:pt x="902779" y="332804"/>
                    <a:pt x="880300" y="367760"/>
                  </a:cubicBezTo>
                  <a:cubicBezTo>
                    <a:pt x="857726" y="402622"/>
                    <a:pt x="867918" y="434912"/>
                    <a:pt x="876109" y="460724"/>
                  </a:cubicBezTo>
                  <a:cubicBezTo>
                    <a:pt x="883729" y="484918"/>
                    <a:pt x="889825" y="504063"/>
                    <a:pt x="875633" y="525971"/>
                  </a:cubicBezTo>
                  <a:cubicBezTo>
                    <a:pt x="861536" y="547878"/>
                    <a:pt x="841629" y="550164"/>
                    <a:pt x="816483" y="553022"/>
                  </a:cubicBezTo>
                  <a:cubicBezTo>
                    <a:pt x="789623" y="556165"/>
                    <a:pt x="756095" y="559975"/>
                    <a:pt x="733616" y="594836"/>
                  </a:cubicBezTo>
                  <a:cubicBezTo>
                    <a:pt x="711136" y="629698"/>
                    <a:pt x="721233" y="661988"/>
                    <a:pt x="729425" y="687800"/>
                  </a:cubicBezTo>
                  <a:cubicBezTo>
                    <a:pt x="737045" y="711994"/>
                    <a:pt x="743141" y="731139"/>
                    <a:pt x="728948" y="753047"/>
                  </a:cubicBezTo>
                  <a:cubicBezTo>
                    <a:pt x="714851" y="774954"/>
                    <a:pt x="694944" y="777240"/>
                    <a:pt x="669798" y="780098"/>
                  </a:cubicBezTo>
                  <a:cubicBezTo>
                    <a:pt x="642938" y="783241"/>
                    <a:pt x="609409" y="787051"/>
                    <a:pt x="586930" y="821912"/>
                  </a:cubicBezTo>
                  <a:cubicBezTo>
                    <a:pt x="564356" y="856774"/>
                    <a:pt x="574548" y="889063"/>
                    <a:pt x="582739" y="914876"/>
                  </a:cubicBezTo>
                  <a:cubicBezTo>
                    <a:pt x="590359" y="939070"/>
                    <a:pt x="596455" y="958215"/>
                    <a:pt x="582263" y="980123"/>
                  </a:cubicBezTo>
                  <a:cubicBezTo>
                    <a:pt x="568167" y="1002030"/>
                    <a:pt x="548259" y="1004316"/>
                    <a:pt x="523113" y="1007174"/>
                  </a:cubicBezTo>
                  <a:cubicBezTo>
                    <a:pt x="496252" y="1010317"/>
                    <a:pt x="462725" y="1014127"/>
                    <a:pt x="440245" y="1049084"/>
                  </a:cubicBezTo>
                  <a:cubicBezTo>
                    <a:pt x="417671" y="1083945"/>
                    <a:pt x="427863" y="1116140"/>
                    <a:pt x="436054" y="1142048"/>
                  </a:cubicBezTo>
                  <a:cubicBezTo>
                    <a:pt x="443675" y="1166241"/>
                    <a:pt x="449770" y="1185386"/>
                    <a:pt x="435578" y="1207294"/>
                  </a:cubicBezTo>
                  <a:cubicBezTo>
                    <a:pt x="421481" y="1229201"/>
                    <a:pt x="401574" y="1231488"/>
                    <a:pt x="376428" y="1234345"/>
                  </a:cubicBezTo>
                  <a:cubicBezTo>
                    <a:pt x="349568" y="1237488"/>
                    <a:pt x="316039" y="1241298"/>
                    <a:pt x="293561" y="1276159"/>
                  </a:cubicBezTo>
                  <a:cubicBezTo>
                    <a:pt x="270986" y="1311021"/>
                    <a:pt x="281178" y="1343216"/>
                    <a:pt x="289370" y="1369123"/>
                  </a:cubicBezTo>
                  <a:cubicBezTo>
                    <a:pt x="296989" y="1393317"/>
                    <a:pt x="303086" y="1412463"/>
                    <a:pt x="288893" y="1434370"/>
                  </a:cubicBezTo>
                  <a:cubicBezTo>
                    <a:pt x="274796" y="1456277"/>
                    <a:pt x="254889" y="1458563"/>
                    <a:pt x="229743" y="1461421"/>
                  </a:cubicBezTo>
                  <a:cubicBezTo>
                    <a:pt x="202882" y="1464564"/>
                    <a:pt x="169354" y="1468374"/>
                    <a:pt x="146875" y="1503236"/>
                  </a:cubicBezTo>
                  <a:cubicBezTo>
                    <a:pt x="124396" y="1538097"/>
                    <a:pt x="134493" y="1570291"/>
                    <a:pt x="142684" y="1596200"/>
                  </a:cubicBezTo>
                  <a:cubicBezTo>
                    <a:pt x="150304" y="1620393"/>
                    <a:pt x="156400" y="1639538"/>
                    <a:pt x="142208" y="1661446"/>
                  </a:cubicBezTo>
                  <a:cubicBezTo>
                    <a:pt x="128111" y="1683353"/>
                    <a:pt x="108204" y="1685640"/>
                    <a:pt x="83058" y="1688497"/>
                  </a:cubicBezTo>
                  <a:cubicBezTo>
                    <a:pt x="56198" y="1691640"/>
                    <a:pt x="22670" y="1695450"/>
                    <a:pt x="191" y="1730312"/>
                  </a:cubicBezTo>
                  <a:cubicBezTo>
                    <a:pt x="191" y="1730502"/>
                    <a:pt x="0" y="1730597"/>
                    <a:pt x="0" y="1730788"/>
                  </a:cubicBezTo>
                  <a:cubicBezTo>
                    <a:pt x="12002" y="1733741"/>
                    <a:pt x="23908" y="1736122"/>
                    <a:pt x="36004" y="1738122"/>
                  </a:cubicBezTo>
                  <a:cubicBezTo>
                    <a:pt x="49244" y="1725549"/>
                    <a:pt x="66294" y="1723549"/>
                    <a:pt x="86868" y="1721168"/>
                  </a:cubicBezTo>
                  <a:cubicBezTo>
                    <a:pt x="113729" y="1718024"/>
                    <a:pt x="147257" y="1714215"/>
                    <a:pt x="169736" y="1679353"/>
                  </a:cubicBezTo>
                  <a:cubicBezTo>
                    <a:pt x="192310" y="1644492"/>
                    <a:pt x="182118" y="1612297"/>
                    <a:pt x="173927" y="1586389"/>
                  </a:cubicBezTo>
                  <a:cubicBezTo>
                    <a:pt x="166307" y="1562195"/>
                    <a:pt x="160211" y="1543050"/>
                    <a:pt x="174403" y="1521143"/>
                  </a:cubicBezTo>
                  <a:cubicBezTo>
                    <a:pt x="188500" y="1499235"/>
                    <a:pt x="208407" y="1496949"/>
                    <a:pt x="233553" y="1494091"/>
                  </a:cubicBezTo>
                  <a:cubicBezTo>
                    <a:pt x="260413" y="1490949"/>
                    <a:pt x="293941" y="1487138"/>
                    <a:pt x="316420" y="1452277"/>
                  </a:cubicBezTo>
                  <a:cubicBezTo>
                    <a:pt x="338900" y="1417415"/>
                    <a:pt x="328803" y="1385221"/>
                    <a:pt x="320611" y="1359313"/>
                  </a:cubicBezTo>
                  <a:cubicBezTo>
                    <a:pt x="312991" y="1335119"/>
                    <a:pt x="306895" y="1315974"/>
                    <a:pt x="321088" y="1294066"/>
                  </a:cubicBezTo>
                  <a:cubicBezTo>
                    <a:pt x="335185" y="1272159"/>
                    <a:pt x="355092" y="1269873"/>
                    <a:pt x="380238" y="1267016"/>
                  </a:cubicBezTo>
                  <a:cubicBezTo>
                    <a:pt x="407098" y="1263872"/>
                    <a:pt x="440627" y="1260063"/>
                    <a:pt x="463105" y="1225201"/>
                  </a:cubicBezTo>
                  <a:cubicBezTo>
                    <a:pt x="485680" y="1190340"/>
                    <a:pt x="475488" y="1158050"/>
                    <a:pt x="467296" y="1132237"/>
                  </a:cubicBezTo>
                  <a:cubicBezTo>
                    <a:pt x="459677" y="1108043"/>
                    <a:pt x="453580" y="1088898"/>
                    <a:pt x="467773" y="1066991"/>
                  </a:cubicBezTo>
                  <a:cubicBezTo>
                    <a:pt x="481869" y="1045083"/>
                    <a:pt x="501777" y="1042797"/>
                    <a:pt x="526923" y="1039940"/>
                  </a:cubicBezTo>
                  <a:cubicBezTo>
                    <a:pt x="553784" y="1036796"/>
                    <a:pt x="587311" y="1032986"/>
                    <a:pt x="609791" y="998030"/>
                  </a:cubicBezTo>
                  <a:cubicBezTo>
                    <a:pt x="632365" y="963168"/>
                    <a:pt x="622173" y="930878"/>
                    <a:pt x="613982" y="905066"/>
                  </a:cubicBezTo>
                  <a:cubicBezTo>
                    <a:pt x="606361" y="880872"/>
                    <a:pt x="600266" y="861727"/>
                    <a:pt x="614458" y="839819"/>
                  </a:cubicBezTo>
                  <a:cubicBezTo>
                    <a:pt x="628555" y="817912"/>
                    <a:pt x="648462" y="815626"/>
                    <a:pt x="673608" y="812768"/>
                  </a:cubicBezTo>
                  <a:cubicBezTo>
                    <a:pt x="700468" y="809625"/>
                    <a:pt x="733997" y="805815"/>
                    <a:pt x="756475" y="770859"/>
                  </a:cubicBezTo>
                  <a:cubicBezTo>
                    <a:pt x="779050" y="735997"/>
                    <a:pt x="768858" y="703707"/>
                    <a:pt x="760666" y="677894"/>
                  </a:cubicBezTo>
                  <a:cubicBezTo>
                    <a:pt x="753047" y="653701"/>
                    <a:pt x="746950" y="634555"/>
                    <a:pt x="761143" y="612648"/>
                  </a:cubicBezTo>
                  <a:cubicBezTo>
                    <a:pt x="775240" y="590741"/>
                    <a:pt x="795147" y="588455"/>
                    <a:pt x="820293" y="585597"/>
                  </a:cubicBezTo>
                  <a:cubicBezTo>
                    <a:pt x="847154" y="582454"/>
                    <a:pt x="880682" y="578644"/>
                    <a:pt x="903161" y="543782"/>
                  </a:cubicBezTo>
                  <a:cubicBezTo>
                    <a:pt x="925735" y="508921"/>
                    <a:pt x="915543" y="476631"/>
                    <a:pt x="907352" y="450818"/>
                  </a:cubicBezTo>
                  <a:cubicBezTo>
                    <a:pt x="899732" y="426625"/>
                    <a:pt x="893636" y="407480"/>
                    <a:pt x="907828" y="385572"/>
                  </a:cubicBezTo>
                  <a:cubicBezTo>
                    <a:pt x="921925" y="363665"/>
                    <a:pt x="941832" y="361379"/>
                    <a:pt x="966978" y="358426"/>
                  </a:cubicBezTo>
                  <a:cubicBezTo>
                    <a:pt x="993838" y="355283"/>
                    <a:pt x="1027366" y="351473"/>
                    <a:pt x="1049845" y="316516"/>
                  </a:cubicBezTo>
                  <a:cubicBezTo>
                    <a:pt x="1072419" y="281654"/>
                    <a:pt x="1062228" y="249365"/>
                    <a:pt x="1054036" y="223552"/>
                  </a:cubicBezTo>
                  <a:cubicBezTo>
                    <a:pt x="1046416" y="199358"/>
                    <a:pt x="1040320" y="180213"/>
                    <a:pt x="1054513" y="158305"/>
                  </a:cubicBezTo>
                  <a:cubicBezTo>
                    <a:pt x="1068705" y="136398"/>
                    <a:pt x="1088517" y="134112"/>
                    <a:pt x="1113663" y="131159"/>
                  </a:cubicBezTo>
                  <a:cubicBezTo>
                    <a:pt x="1140523" y="128016"/>
                    <a:pt x="1174052" y="124206"/>
                    <a:pt x="1196531" y="89249"/>
                  </a:cubicBezTo>
                  <a:cubicBezTo>
                    <a:pt x="1217962" y="56007"/>
                    <a:pt x="1209770" y="25146"/>
                    <a:pt x="1201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9072079" y="3787162"/>
              <a:ext cx="1189240" cy="1887069"/>
            </a:xfrm>
            <a:custGeom>
              <a:rect b="b" l="l" r="r" t="t"/>
              <a:pathLst>
                <a:path extrusionOk="0" h="1887069" w="1189240">
                  <a:moveTo>
                    <a:pt x="1179011" y="91131"/>
                  </a:moveTo>
                  <a:cubicBezTo>
                    <a:pt x="1170915" y="66842"/>
                    <a:pt x="1164534" y="47697"/>
                    <a:pt x="1178440" y="25027"/>
                  </a:cubicBezTo>
                  <a:cubicBezTo>
                    <a:pt x="1183202" y="17312"/>
                    <a:pt x="1180821" y="7215"/>
                    <a:pt x="1173106" y="2453"/>
                  </a:cubicBezTo>
                  <a:cubicBezTo>
                    <a:pt x="1165391" y="-2310"/>
                    <a:pt x="1155294" y="72"/>
                    <a:pt x="1150532" y="7787"/>
                  </a:cubicBezTo>
                  <a:cubicBezTo>
                    <a:pt x="1128529" y="43506"/>
                    <a:pt x="1139292" y="75700"/>
                    <a:pt x="1147865" y="101513"/>
                  </a:cubicBezTo>
                  <a:cubicBezTo>
                    <a:pt x="1155961" y="125802"/>
                    <a:pt x="1162343" y="144947"/>
                    <a:pt x="1148436" y="167617"/>
                  </a:cubicBezTo>
                  <a:cubicBezTo>
                    <a:pt x="1134530" y="190286"/>
                    <a:pt x="1114527" y="193144"/>
                    <a:pt x="1089286" y="196763"/>
                  </a:cubicBezTo>
                  <a:cubicBezTo>
                    <a:pt x="1062425" y="200668"/>
                    <a:pt x="1028897" y="205526"/>
                    <a:pt x="1006990" y="241150"/>
                  </a:cubicBezTo>
                  <a:cubicBezTo>
                    <a:pt x="984987" y="276868"/>
                    <a:pt x="995750" y="309063"/>
                    <a:pt x="1004323" y="334876"/>
                  </a:cubicBezTo>
                  <a:cubicBezTo>
                    <a:pt x="1012419" y="359164"/>
                    <a:pt x="1018801" y="378310"/>
                    <a:pt x="1004895" y="400979"/>
                  </a:cubicBezTo>
                  <a:cubicBezTo>
                    <a:pt x="990988" y="423648"/>
                    <a:pt x="970986" y="426506"/>
                    <a:pt x="945744" y="430126"/>
                  </a:cubicBezTo>
                  <a:cubicBezTo>
                    <a:pt x="918884" y="434031"/>
                    <a:pt x="885356" y="438793"/>
                    <a:pt x="863448" y="474512"/>
                  </a:cubicBezTo>
                  <a:cubicBezTo>
                    <a:pt x="841445" y="510231"/>
                    <a:pt x="852209" y="542330"/>
                    <a:pt x="860781" y="568238"/>
                  </a:cubicBezTo>
                  <a:cubicBezTo>
                    <a:pt x="868877" y="592527"/>
                    <a:pt x="875259" y="611672"/>
                    <a:pt x="861353" y="634246"/>
                  </a:cubicBezTo>
                  <a:cubicBezTo>
                    <a:pt x="847446" y="656916"/>
                    <a:pt x="827444" y="659773"/>
                    <a:pt x="802202" y="663393"/>
                  </a:cubicBezTo>
                  <a:cubicBezTo>
                    <a:pt x="775342" y="667298"/>
                    <a:pt x="741814" y="672061"/>
                    <a:pt x="719907" y="707779"/>
                  </a:cubicBezTo>
                  <a:cubicBezTo>
                    <a:pt x="697903" y="743498"/>
                    <a:pt x="708667" y="775597"/>
                    <a:pt x="717239" y="801505"/>
                  </a:cubicBezTo>
                  <a:cubicBezTo>
                    <a:pt x="725335" y="825794"/>
                    <a:pt x="731718" y="844939"/>
                    <a:pt x="717811" y="867609"/>
                  </a:cubicBezTo>
                  <a:cubicBezTo>
                    <a:pt x="703904" y="890278"/>
                    <a:pt x="683997" y="893136"/>
                    <a:pt x="658660" y="896755"/>
                  </a:cubicBezTo>
                  <a:cubicBezTo>
                    <a:pt x="631801" y="900661"/>
                    <a:pt x="598272" y="905423"/>
                    <a:pt x="576365" y="941142"/>
                  </a:cubicBezTo>
                  <a:cubicBezTo>
                    <a:pt x="554362" y="976861"/>
                    <a:pt x="565126" y="1008960"/>
                    <a:pt x="573698" y="1034868"/>
                  </a:cubicBezTo>
                  <a:cubicBezTo>
                    <a:pt x="581794" y="1059156"/>
                    <a:pt x="588176" y="1078302"/>
                    <a:pt x="574269" y="1100876"/>
                  </a:cubicBezTo>
                  <a:cubicBezTo>
                    <a:pt x="560363" y="1123546"/>
                    <a:pt x="540360" y="1126403"/>
                    <a:pt x="515119" y="1130023"/>
                  </a:cubicBezTo>
                  <a:cubicBezTo>
                    <a:pt x="488259" y="1133928"/>
                    <a:pt x="454730" y="1138690"/>
                    <a:pt x="432823" y="1174409"/>
                  </a:cubicBezTo>
                  <a:cubicBezTo>
                    <a:pt x="410820" y="1210128"/>
                    <a:pt x="421584" y="1242227"/>
                    <a:pt x="430156" y="1268135"/>
                  </a:cubicBezTo>
                  <a:cubicBezTo>
                    <a:pt x="438252" y="1292424"/>
                    <a:pt x="444634" y="1311569"/>
                    <a:pt x="430727" y="1334143"/>
                  </a:cubicBezTo>
                  <a:cubicBezTo>
                    <a:pt x="416821" y="1356717"/>
                    <a:pt x="396914" y="1359670"/>
                    <a:pt x="371672" y="1363290"/>
                  </a:cubicBezTo>
                  <a:cubicBezTo>
                    <a:pt x="344812" y="1367195"/>
                    <a:pt x="311284" y="1371958"/>
                    <a:pt x="289377" y="1407677"/>
                  </a:cubicBezTo>
                  <a:cubicBezTo>
                    <a:pt x="267469" y="1443395"/>
                    <a:pt x="278137" y="1475494"/>
                    <a:pt x="286709" y="1501402"/>
                  </a:cubicBezTo>
                  <a:cubicBezTo>
                    <a:pt x="294806" y="1525691"/>
                    <a:pt x="301188" y="1544836"/>
                    <a:pt x="287281" y="1567410"/>
                  </a:cubicBezTo>
                  <a:cubicBezTo>
                    <a:pt x="273375" y="1589985"/>
                    <a:pt x="253467" y="1592938"/>
                    <a:pt x="228226" y="1596557"/>
                  </a:cubicBezTo>
                  <a:cubicBezTo>
                    <a:pt x="201366" y="1600462"/>
                    <a:pt x="167838" y="1605225"/>
                    <a:pt x="145930" y="1640944"/>
                  </a:cubicBezTo>
                  <a:cubicBezTo>
                    <a:pt x="123927" y="1676662"/>
                    <a:pt x="134691" y="1708762"/>
                    <a:pt x="143263" y="1734669"/>
                  </a:cubicBezTo>
                  <a:cubicBezTo>
                    <a:pt x="151359" y="1758959"/>
                    <a:pt x="157741" y="1778104"/>
                    <a:pt x="143834" y="1800678"/>
                  </a:cubicBezTo>
                  <a:cubicBezTo>
                    <a:pt x="129928" y="1823348"/>
                    <a:pt x="110021" y="1826205"/>
                    <a:pt x="84684" y="1829825"/>
                  </a:cubicBezTo>
                  <a:cubicBezTo>
                    <a:pt x="57824" y="1833730"/>
                    <a:pt x="24296" y="1838492"/>
                    <a:pt x="2388" y="1874211"/>
                  </a:cubicBezTo>
                  <a:cubicBezTo>
                    <a:pt x="388" y="1877450"/>
                    <a:pt x="-279" y="1881164"/>
                    <a:pt x="102" y="1884688"/>
                  </a:cubicBezTo>
                  <a:cubicBezTo>
                    <a:pt x="8103" y="1885165"/>
                    <a:pt x="16104" y="1885736"/>
                    <a:pt x="24105" y="1886308"/>
                  </a:cubicBezTo>
                  <a:cubicBezTo>
                    <a:pt x="27153" y="1886498"/>
                    <a:pt x="30106" y="1886879"/>
                    <a:pt x="33154" y="1887069"/>
                  </a:cubicBezTo>
                  <a:cubicBezTo>
                    <a:pt x="46870" y="1868401"/>
                    <a:pt x="65825" y="1865638"/>
                    <a:pt x="89352" y="1862305"/>
                  </a:cubicBezTo>
                  <a:cubicBezTo>
                    <a:pt x="116212" y="1858400"/>
                    <a:pt x="149740" y="1853637"/>
                    <a:pt x="171647" y="1817918"/>
                  </a:cubicBezTo>
                  <a:cubicBezTo>
                    <a:pt x="193650" y="1782200"/>
                    <a:pt x="182887" y="1750100"/>
                    <a:pt x="174314" y="1724192"/>
                  </a:cubicBezTo>
                  <a:cubicBezTo>
                    <a:pt x="166218" y="1699903"/>
                    <a:pt x="159836" y="1680758"/>
                    <a:pt x="173743" y="1658184"/>
                  </a:cubicBezTo>
                  <a:cubicBezTo>
                    <a:pt x="187650" y="1635610"/>
                    <a:pt x="207557" y="1632657"/>
                    <a:pt x="232798" y="1629037"/>
                  </a:cubicBezTo>
                  <a:cubicBezTo>
                    <a:pt x="259659" y="1625132"/>
                    <a:pt x="293186" y="1620369"/>
                    <a:pt x="315094" y="1584651"/>
                  </a:cubicBezTo>
                  <a:cubicBezTo>
                    <a:pt x="337002" y="1548932"/>
                    <a:pt x="326334" y="1516833"/>
                    <a:pt x="317761" y="1490925"/>
                  </a:cubicBezTo>
                  <a:cubicBezTo>
                    <a:pt x="309665" y="1466636"/>
                    <a:pt x="303283" y="1447491"/>
                    <a:pt x="317189" y="1424917"/>
                  </a:cubicBezTo>
                  <a:cubicBezTo>
                    <a:pt x="331096" y="1402343"/>
                    <a:pt x="351003" y="1399390"/>
                    <a:pt x="376245" y="1395770"/>
                  </a:cubicBezTo>
                  <a:cubicBezTo>
                    <a:pt x="403105" y="1391865"/>
                    <a:pt x="436633" y="1387102"/>
                    <a:pt x="458541" y="1351383"/>
                  </a:cubicBezTo>
                  <a:cubicBezTo>
                    <a:pt x="480543" y="1315665"/>
                    <a:pt x="469780" y="1283565"/>
                    <a:pt x="461207" y="1257658"/>
                  </a:cubicBezTo>
                  <a:cubicBezTo>
                    <a:pt x="453111" y="1233369"/>
                    <a:pt x="446729" y="1214223"/>
                    <a:pt x="460636" y="1191649"/>
                  </a:cubicBezTo>
                  <a:cubicBezTo>
                    <a:pt x="474543" y="1168980"/>
                    <a:pt x="494450" y="1166122"/>
                    <a:pt x="519786" y="1162503"/>
                  </a:cubicBezTo>
                  <a:cubicBezTo>
                    <a:pt x="546647" y="1158598"/>
                    <a:pt x="580175" y="1153835"/>
                    <a:pt x="602082" y="1118116"/>
                  </a:cubicBezTo>
                  <a:cubicBezTo>
                    <a:pt x="624085" y="1082398"/>
                    <a:pt x="613322" y="1050298"/>
                    <a:pt x="604749" y="1024390"/>
                  </a:cubicBezTo>
                  <a:cubicBezTo>
                    <a:pt x="596653" y="1000102"/>
                    <a:pt x="590271" y="980956"/>
                    <a:pt x="604178" y="958382"/>
                  </a:cubicBezTo>
                  <a:cubicBezTo>
                    <a:pt x="618084" y="935713"/>
                    <a:pt x="637991" y="932855"/>
                    <a:pt x="663328" y="929236"/>
                  </a:cubicBezTo>
                  <a:cubicBezTo>
                    <a:pt x="690188" y="925330"/>
                    <a:pt x="723716" y="920568"/>
                    <a:pt x="745624" y="884849"/>
                  </a:cubicBezTo>
                  <a:cubicBezTo>
                    <a:pt x="767627" y="849130"/>
                    <a:pt x="756863" y="817031"/>
                    <a:pt x="748291" y="791123"/>
                  </a:cubicBezTo>
                  <a:cubicBezTo>
                    <a:pt x="740194" y="766834"/>
                    <a:pt x="733813" y="747689"/>
                    <a:pt x="747720" y="725020"/>
                  </a:cubicBezTo>
                  <a:cubicBezTo>
                    <a:pt x="761626" y="702350"/>
                    <a:pt x="781533" y="699493"/>
                    <a:pt x="806869" y="695873"/>
                  </a:cubicBezTo>
                  <a:cubicBezTo>
                    <a:pt x="833730" y="691968"/>
                    <a:pt x="867258" y="687205"/>
                    <a:pt x="889166" y="651487"/>
                  </a:cubicBezTo>
                  <a:cubicBezTo>
                    <a:pt x="911168" y="615768"/>
                    <a:pt x="900405" y="583669"/>
                    <a:pt x="891833" y="557761"/>
                  </a:cubicBezTo>
                  <a:cubicBezTo>
                    <a:pt x="883736" y="533472"/>
                    <a:pt x="877355" y="514327"/>
                    <a:pt x="891261" y="491752"/>
                  </a:cubicBezTo>
                  <a:cubicBezTo>
                    <a:pt x="905168" y="469083"/>
                    <a:pt x="925170" y="466225"/>
                    <a:pt x="950411" y="462606"/>
                  </a:cubicBezTo>
                  <a:cubicBezTo>
                    <a:pt x="977272" y="458701"/>
                    <a:pt x="1010800" y="453938"/>
                    <a:pt x="1032707" y="418219"/>
                  </a:cubicBezTo>
                  <a:cubicBezTo>
                    <a:pt x="1054710" y="382501"/>
                    <a:pt x="1043947" y="350306"/>
                    <a:pt x="1035375" y="324493"/>
                  </a:cubicBezTo>
                  <a:cubicBezTo>
                    <a:pt x="1027278" y="300205"/>
                    <a:pt x="1020897" y="281059"/>
                    <a:pt x="1034803" y="258390"/>
                  </a:cubicBezTo>
                  <a:cubicBezTo>
                    <a:pt x="1048709" y="235720"/>
                    <a:pt x="1068712" y="232863"/>
                    <a:pt x="1093953" y="229243"/>
                  </a:cubicBezTo>
                  <a:cubicBezTo>
                    <a:pt x="1120814" y="225338"/>
                    <a:pt x="1154342" y="220576"/>
                    <a:pt x="1176249" y="184857"/>
                  </a:cubicBezTo>
                  <a:cubicBezTo>
                    <a:pt x="1198252" y="149138"/>
                    <a:pt x="1187489" y="116944"/>
                    <a:pt x="1178916" y="91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9212770" y="3771424"/>
              <a:ext cx="1183961" cy="1907761"/>
            </a:xfrm>
            <a:custGeom>
              <a:rect b="b" l="l" r="r" t="t"/>
              <a:pathLst>
                <a:path extrusionOk="0" h="1907761" w="1183961">
                  <a:moveTo>
                    <a:pt x="1173862" y="92677"/>
                  </a:moveTo>
                  <a:cubicBezTo>
                    <a:pt x="1165765" y="68007"/>
                    <a:pt x="1159383" y="48481"/>
                    <a:pt x="1173671" y="24955"/>
                  </a:cubicBezTo>
                  <a:cubicBezTo>
                    <a:pt x="1178338" y="17239"/>
                    <a:pt x="1175957" y="7143"/>
                    <a:pt x="1168146" y="2380"/>
                  </a:cubicBezTo>
                  <a:cubicBezTo>
                    <a:pt x="1160431" y="-2287"/>
                    <a:pt x="1150334" y="94"/>
                    <a:pt x="1145667" y="7905"/>
                  </a:cubicBezTo>
                  <a:cubicBezTo>
                    <a:pt x="1123569" y="44385"/>
                    <a:pt x="1134142" y="76866"/>
                    <a:pt x="1142715" y="102964"/>
                  </a:cubicBezTo>
                  <a:cubicBezTo>
                    <a:pt x="1150811" y="127634"/>
                    <a:pt x="1157193" y="147160"/>
                    <a:pt x="1142905" y="170687"/>
                  </a:cubicBezTo>
                  <a:cubicBezTo>
                    <a:pt x="1128618" y="194214"/>
                    <a:pt x="1108425" y="197548"/>
                    <a:pt x="1082897" y="201739"/>
                  </a:cubicBezTo>
                  <a:cubicBezTo>
                    <a:pt x="1055942" y="206120"/>
                    <a:pt x="1022318" y="211645"/>
                    <a:pt x="1000220" y="248125"/>
                  </a:cubicBezTo>
                  <a:cubicBezTo>
                    <a:pt x="978122" y="284606"/>
                    <a:pt x="988695" y="317086"/>
                    <a:pt x="997268" y="343185"/>
                  </a:cubicBezTo>
                  <a:cubicBezTo>
                    <a:pt x="1005364" y="367855"/>
                    <a:pt x="1011746" y="387381"/>
                    <a:pt x="997458" y="410908"/>
                  </a:cubicBezTo>
                  <a:cubicBezTo>
                    <a:pt x="983171" y="434434"/>
                    <a:pt x="962978" y="437768"/>
                    <a:pt x="937451" y="441959"/>
                  </a:cubicBezTo>
                  <a:cubicBezTo>
                    <a:pt x="910495" y="446341"/>
                    <a:pt x="876872" y="451865"/>
                    <a:pt x="854774" y="488346"/>
                  </a:cubicBezTo>
                  <a:cubicBezTo>
                    <a:pt x="832676" y="524826"/>
                    <a:pt x="843249" y="557307"/>
                    <a:pt x="851821" y="583310"/>
                  </a:cubicBezTo>
                  <a:cubicBezTo>
                    <a:pt x="859917" y="607980"/>
                    <a:pt x="866299" y="627506"/>
                    <a:pt x="852011" y="651033"/>
                  </a:cubicBezTo>
                  <a:cubicBezTo>
                    <a:pt x="837724" y="674559"/>
                    <a:pt x="817531" y="677893"/>
                    <a:pt x="792004" y="682084"/>
                  </a:cubicBezTo>
                  <a:cubicBezTo>
                    <a:pt x="765048" y="686466"/>
                    <a:pt x="731425" y="691990"/>
                    <a:pt x="709327" y="728471"/>
                  </a:cubicBezTo>
                  <a:cubicBezTo>
                    <a:pt x="687229" y="764952"/>
                    <a:pt x="697802" y="797432"/>
                    <a:pt x="706374" y="823435"/>
                  </a:cubicBezTo>
                  <a:cubicBezTo>
                    <a:pt x="714470" y="848105"/>
                    <a:pt x="720853" y="867536"/>
                    <a:pt x="706565" y="891158"/>
                  </a:cubicBezTo>
                  <a:cubicBezTo>
                    <a:pt x="692278" y="914685"/>
                    <a:pt x="672085" y="918018"/>
                    <a:pt x="646557" y="922209"/>
                  </a:cubicBezTo>
                  <a:cubicBezTo>
                    <a:pt x="619602" y="926591"/>
                    <a:pt x="585978" y="932116"/>
                    <a:pt x="563880" y="968596"/>
                  </a:cubicBezTo>
                  <a:cubicBezTo>
                    <a:pt x="541782" y="1005077"/>
                    <a:pt x="552355" y="1037557"/>
                    <a:pt x="560927" y="1063560"/>
                  </a:cubicBezTo>
                  <a:cubicBezTo>
                    <a:pt x="569024" y="1088230"/>
                    <a:pt x="575406" y="1107757"/>
                    <a:pt x="561118" y="1131283"/>
                  </a:cubicBezTo>
                  <a:cubicBezTo>
                    <a:pt x="546831" y="1154810"/>
                    <a:pt x="526638" y="1158144"/>
                    <a:pt x="501111" y="1162335"/>
                  </a:cubicBezTo>
                  <a:cubicBezTo>
                    <a:pt x="474155" y="1166716"/>
                    <a:pt x="440531" y="1172241"/>
                    <a:pt x="418434" y="1208722"/>
                  </a:cubicBezTo>
                  <a:cubicBezTo>
                    <a:pt x="396336" y="1245202"/>
                    <a:pt x="406908" y="1277683"/>
                    <a:pt x="415481" y="1303686"/>
                  </a:cubicBezTo>
                  <a:cubicBezTo>
                    <a:pt x="423577" y="1328355"/>
                    <a:pt x="429959" y="1347882"/>
                    <a:pt x="415671" y="1371409"/>
                  </a:cubicBezTo>
                  <a:cubicBezTo>
                    <a:pt x="401384" y="1394936"/>
                    <a:pt x="381191" y="1398269"/>
                    <a:pt x="355664" y="1402460"/>
                  </a:cubicBezTo>
                  <a:cubicBezTo>
                    <a:pt x="328708" y="1406842"/>
                    <a:pt x="295085" y="1412366"/>
                    <a:pt x="272987" y="1448847"/>
                  </a:cubicBezTo>
                  <a:cubicBezTo>
                    <a:pt x="250889" y="1485328"/>
                    <a:pt x="261461" y="1517712"/>
                    <a:pt x="270034" y="1543811"/>
                  </a:cubicBezTo>
                  <a:cubicBezTo>
                    <a:pt x="278130" y="1568481"/>
                    <a:pt x="284512" y="1587912"/>
                    <a:pt x="270225" y="1611534"/>
                  </a:cubicBezTo>
                  <a:cubicBezTo>
                    <a:pt x="255937" y="1635060"/>
                    <a:pt x="235744" y="1638395"/>
                    <a:pt x="210217" y="1642586"/>
                  </a:cubicBezTo>
                  <a:cubicBezTo>
                    <a:pt x="183261" y="1646967"/>
                    <a:pt x="149638" y="1652491"/>
                    <a:pt x="127540" y="1688972"/>
                  </a:cubicBezTo>
                  <a:cubicBezTo>
                    <a:pt x="105442" y="1725453"/>
                    <a:pt x="116015" y="1757933"/>
                    <a:pt x="124587" y="1783936"/>
                  </a:cubicBezTo>
                  <a:cubicBezTo>
                    <a:pt x="132684" y="1808606"/>
                    <a:pt x="139065" y="1828037"/>
                    <a:pt x="124778" y="1851659"/>
                  </a:cubicBezTo>
                  <a:cubicBezTo>
                    <a:pt x="110490" y="1875186"/>
                    <a:pt x="90297" y="1878519"/>
                    <a:pt x="64770" y="1882710"/>
                  </a:cubicBezTo>
                  <a:cubicBezTo>
                    <a:pt x="44291" y="1886045"/>
                    <a:pt x="20194" y="1890236"/>
                    <a:pt x="0" y="1907761"/>
                  </a:cubicBezTo>
                  <a:cubicBezTo>
                    <a:pt x="28766" y="1907666"/>
                    <a:pt x="57436" y="1906904"/>
                    <a:pt x="86106" y="1903856"/>
                  </a:cubicBezTo>
                  <a:cubicBezTo>
                    <a:pt x="91821" y="1903285"/>
                    <a:pt x="96679" y="1904046"/>
                    <a:pt x="100679" y="1905856"/>
                  </a:cubicBezTo>
                  <a:cubicBezTo>
                    <a:pt x="103537" y="1905761"/>
                    <a:pt x="106395" y="1905666"/>
                    <a:pt x="109252" y="1905571"/>
                  </a:cubicBezTo>
                  <a:cubicBezTo>
                    <a:pt x="125159" y="1899284"/>
                    <a:pt x="140684" y="1888616"/>
                    <a:pt x="152686" y="1868804"/>
                  </a:cubicBezTo>
                  <a:cubicBezTo>
                    <a:pt x="174784" y="1832323"/>
                    <a:pt x="164211" y="1799843"/>
                    <a:pt x="155639" y="1773840"/>
                  </a:cubicBezTo>
                  <a:cubicBezTo>
                    <a:pt x="147543" y="1749170"/>
                    <a:pt x="141161" y="1729739"/>
                    <a:pt x="155448" y="1706117"/>
                  </a:cubicBezTo>
                  <a:cubicBezTo>
                    <a:pt x="169736" y="1682590"/>
                    <a:pt x="189929" y="1679257"/>
                    <a:pt x="215456" y="1675066"/>
                  </a:cubicBezTo>
                  <a:cubicBezTo>
                    <a:pt x="242411" y="1670684"/>
                    <a:pt x="276035" y="1665160"/>
                    <a:pt x="298133" y="1628679"/>
                  </a:cubicBezTo>
                  <a:cubicBezTo>
                    <a:pt x="320231" y="1592198"/>
                    <a:pt x="309658" y="1559718"/>
                    <a:pt x="301086" y="1533714"/>
                  </a:cubicBezTo>
                  <a:cubicBezTo>
                    <a:pt x="292989" y="1509045"/>
                    <a:pt x="286608" y="1489614"/>
                    <a:pt x="300895" y="1465992"/>
                  </a:cubicBezTo>
                  <a:cubicBezTo>
                    <a:pt x="315183" y="1442465"/>
                    <a:pt x="335375" y="1439131"/>
                    <a:pt x="360902" y="1434940"/>
                  </a:cubicBezTo>
                  <a:cubicBezTo>
                    <a:pt x="387858" y="1430559"/>
                    <a:pt x="421481" y="1425034"/>
                    <a:pt x="443579" y="1388553"/>
                  </a:cubicBezTo>
                  <a:cubicBezTo>
                    <a:pt x="465677" y="1352073"/>
                    <a:pt x="455105" y="1319592"/>
                    <a:pt x="446532" y="1293589"/>
                  </a:cubicBezTo>
                  <a:cubicBezTo>
                    <a:pt x="438436" y="1268920"/>
                    <a:pt x="432054" y="1249489"/>
                    <a:pt x="446342" y="1225867"/>
                  </a:cubicBezTo>
                  <a:cubicBezTo>
                    <a:pt x="460629" y="1202340"/>
                    <a:pt x="480822" y="1199006"/>
                    <a:pt x="506349" y="1194815"/>
                  </a:cubicBezTo>
                  <a:cubicBezTo>
                    <a:pt x="533305" y="1190434"/>
                    <a:pt x="566928" y="1184909"/>
                    <a:pt x="589026" y="1148428"/>
                  </a:cubicBezTo>
                  <a:cubicBezTo>
                    <a:pt x="611124" y="1111948"/>
                    <a:pt x="600552" y="1079467"/>
                    <a:pt x="591979" y="1053464"/>
                  </a:cubicBezTo>
                  <a:cubicBezTo>
                    <a:pt x="583883" y="1028794"/>
                    <a:pt x="577501" y="1009268"/>
                    <a:pt x="591788" y="985741"/>
                  </a:cubicBezTo>
                  <a:cubicBezTo>
                    <a:pt x="606076" y="962215"/>
                    <a:pt x="626269" y="958881"/>
                    <a:pt x="651796" y="954690"/>
                  </a:cubicBezTo>
                  <a:cubicBezTo>
                    <a:pt x="678752" y="950308"/>
                    <a:pt x="712375" y="944784"/>
                    <a:pt x="734473" y="908303"/>
                  </a:cubicBezTo>
                  <a:cubicBezTo>
                    <a:pt x="756571" y="871822"/>
                    <a:pt x="745998" y="839342"/>
                    <a:pt x="737426" y="813339"/>
                  </a:cubicBezTo>
                  <a:cubicBezTo>
                    <a:pt x="729329" y="788669"/>
                    <a:pt x="722948" y="769238"/>
                    <a:pt x="737235" y="745616"/>
                  </a:cubicBezTo>
                  <a:cubicBezTo>
                    <a:pt x="751523" y="722089"/>
                    <a:pt x="771716" y="718756"/>
                    <a:pt x="797243" y="714565"/>
                  </a:cubicBezTo>
                  <a:cubicBezTo>
                    <a:pt x="824199" y="710183"/>
                    <a:pt x="857822" y="704658"/>
                    <a:pt x="879920" y="668178"/>
                  </a:cubicBezTo>
                  <a:cubicBezTo>
                    <a:pt x="902018" y="631697"/>
                    <a:pt x="891445" y="599217"/>
                    <a:pt x="882872" y="573214"/>
                  </a:cubicBezTo>
                  <a:cubicBezTo>
                    <a:pt x="874776" y="548544"/>
                    <a:pt x="868395" y="529113"/>
                    <a:pt x="882682" y="505491"/>
                  </a:cubicBezTo>
                  <a:cubicBezTo>
                    <a:pt x="896970" y="481964"/>
                    <a:pt x="917163" y="478630"/>
                    <a:pt x="942690" y="474439"/>
                  </a:cubicBezTo>
                  <a:cubicBezTo>
                    <a:pt x="969645" y="470058"/>
                    <a:pt x="1003268" y="464533"/>
                    <a:pt x="1025367" y="428053"/>
                  </a:cubicBezTo>
                  <a:cubicBezTo>
                    <a:pt x="1047465" y="391572"/>
                    <a:pt x="1036892" y="359091"/>
                    <a:pt x="1028319" y="333088"/>
                  </a:cubicBezTo>
                  <a:cubicBezTo>
                    <a:pt x="1020223" y="308418"/>
                    <a:pt x="1013841" y="288892"/>
                    <a:pt x="1028129" y="265366"/>
                  </a:cubicBezTo>
                  <a:cubicBezTo>
                    <a:pt x="1042416" y="241839"/>
                    <a:pt x="1062610" y="238505"/>
                    <a:pt x="1088137" y="234314"/>
                  </a:cubicBezTo>
                  <a:cubicBezTo>
                    <a:pt x="1115187" y="229933"/>
                    <a:pt x="1148715" y="224408"/>
                    <a:pt x="1170813" y="187927"/>
                  </a:cubicBezTo>
                  <a:cubicBezTo>
                    <a:pt x="1192912" y="151447"/>
                    <a:pt x="1182338" y="118966"/>
                    <a:pt x="1173766" y="928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 p14:dur="1600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5"/>
          <p:cNvSpPr/>
          <p:nvPr/>
        </p:nvSpPr>
        <p:spPr>
          <a:xfrm flipH="1">
            <a:off x="-445805" y="754688"/>
            <a:ext cx="1397400" cy="1397400"/>
          </a:xfrm>
          <a:prstGeom prst="ellipse">
            <a:avLst/>
          </a:prstGeom>
          <a:solidFill>
            <a:srgbClr val="B42C14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1" name="Google Shape;1461;p15"/>
          <p:cNvSpPr txBox="1"/>
          <p:nvPr>
            <p:ph type="title"/>
          </p:nvPr>
        </p:nvSpPr>
        <p:spPr>
          <a:xfrm>
            <a:off x="4294610" y="4485447"/>
            <a:ext cx="4047598" cy="5251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BD" sz="3200">
                <a:latin typeface="Kaushan Script"/>
                <a:ea typeface="Kaushan Script"/>
                <a:cs typeface="Kaushan Script"/>
                <a:sym typeface="Kaushan Script"/>
              </a:rPr>
              <a:t>THANK YOU</a:t>
            </a:r>
            <a:endParaRPr sz="3200"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  <p:grpSp>
        <p:nvGrpSpPr>
          <p:cNvPr id="1462" name="Google Shape;1462;p15"/>
          <p:cNvGrpSpPr/>
          <p:nvPr/>
        </p:nvGrpSpPr>
        <p:grpSpPr>
          <a:xfrm>
            <a:off x="-141132" y="1153832"/>
            <a:ext cx="854497" cy="599138"/>
            <a:chOff x="5626798" y="4028096"/>
            <a:chExt cx="1031378" cy="723160"/>
          </a:xfrm>
        </p:grpSpPr>
        <p:sp>
          <p:nvSpPr>
            <p:cNvPr id="1463" name="Google Shape;1463;p15"/>
            <p:cNvSpPr/>
            <p:nvPr/>
          </p:nvSpPr>
          <p:spPr>
            <a:xfrm>
              <a:off x="5626808" y="4028096"/>
              <a:ext cx="1031368" cy="723160"/>
            </a:xfrm>
            <a:custGeom>
              <a:rect b="b" l="l" r="r" t="t"/>
              <a:pathLst>
                <a:path extrusionOk="0" h="723160" w="1031368">
                  <a:moveTo>
                    <a:pt x="1023833" y="126232"/>
                  </a:moveTo>
                  <a:cubicBezTo>
                    <a:pt x="1126227" y="324638"/>
                    <a:pt x="153438" y="860990"/>
                    <a:pt x="30947" y="690017"/>
                  </a:cubicBezTo>
                  <a:cubicBezTo>
                    <a:pt x="11135" y="662299"/>
                    <a:pt x="-1153" y="617055"/>
                    <a:pt x="86" y="562001"/>
                  </a:cubicBezTo>
                  <a:cubicBezTo>
                    <a:pt x="2943" y="415506"/>
                    <a:pt x="100003" y="199669"/>
                    <a:pt x="397659" y="59938"/>
                  </a:cubicBezTo>
                  <a:cubicBezTo>
                    <a:pt x="590826" y="-30835"/>
                    <a:pt x="806091" y="-5785"/>
                    <a:pt x="929249" y="51270"/>
                  </a:cubicBezTo>
                  <a:cubicBezTo>
                    <a:pt x="976493" y="73177"/>
                    <a:pt x="1010117" y="99752"/>
                    <a:pt x="1023833" y="126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5626798" y="4028150"/>
              <a:ext cx="948241" cy="634424"/>
            </a:xfrm>
            <a:custGeom>
              <a:rect b="b" l="l" r="r" t="t"/>
              <a:pathLst>
                <a:path extrusionOk="0" h="634424" w="948241">
                  <a:moveTo>
                    <a:pt x="929164" y="51216"/>
                  </a:moveTo>
                  <a:cubicBezTo>
                    <a:pt x="926878" y="97127"/>
                    <a:pt x="962120" y="145133"/>
                    <a:pt x="942023" y="186662"/>
                  </a:cubicBezTo>
                  <a:cubicBezTo>
                    <a:pt x="930878" y="209617"/>
                    <a:pt x="905923" y="222190"/>
                    <a:pt x="881729" y="230191"/>
                  </a:cubicBezTo>
                  <a:cubicBezTo>
                    <a:pt x="857441" y="238097"/>
                    <a:pt x="831628" y="243336"/>
                    <a:pt x="810959" y="258290"/>
                  </a:cubicBezTo>
                  <a:cubicBezTo>
                    <a:pt x="755142" y="298390"/>
                    <a:pt x="760381" y="388306"/>
                    <a:pt x="709517" y="434693"/>
                  </a:cubicBezTo>
                  <a:cubicBezTo>
                    <a:pt x="660749" y="479270"/>
                    <a:pt x="581597" y="465744"/>
                    <a:pt x="524161" y="498320"/>
                  </a:cubicBezTo>
                  <a:cubicBezTo>
                    <a:pt x="484156" y="520894"/>
                    <a:pt x="456914" y="564614"/>
                    <a:pt x="413099" y="578235"/>
                  </a:cubicBezTo>
                  <a:cubicBezTo>
                    <a:pt x="380619" y="588331"/>
                    <a:pt x="345662" y="579664"/>
                    <a:pt x="311944" y="574425"/>
                  </a:cubicBezTo>
                  <a:cubicBezTo>
                    <a:pt x="278321" y="569091"/>
                    <a:pt x="240221" y="568519"/>
                    <a:pt x="214408" y="590617"/>
                  </a:cubicBezTo>
                  <a:cubicBezTo>
                    <a:pt x="194596" y="607572"/>
                    <a:pt x="179165" y="638147"/>
                    <a:pt x="153353" y="634051"/>
                  </a:cubicBezTo>
                  <a:cubicBezTo>
                    <a:pt x="133350" y="630908"/>
                    <a:pt x="123920" y="608239"/>
                    <a:pt x="108585" y="595094"/>
                  </a:cubicBezTo>
                  <a:cubicBezTo>
                    <a:pt x="92964" y="581664"/>
                    <a:pt x="71438" y="578521"/>
                    <a:pt x="51054" y="575949"/>
                  </a:cubicBezTo>
                  <a:cubicBezTo>
                    <a:pt x="33433" y="573663"/>
                    <a:pt x="14859" y="571186"/>
                    <a:pt x="0" y="562042"/>
                  </a:cubicBezTo>
                  <a:cubicBezTo>
                    <a:pt x="381" y="544897"/>
                    <a:pt x="2000" y="526895"/>
                    <a:pt x="5048" y="508131"/>
                  </a:cubicBezTo>
                  <a:cubicBezTo>
                    <a:pt x="11811" y="467078"/>
                    <a:pt x="25527" y="422501"/>
                    <a:pt x="47911" y="376972"/>
                  </a:cubicBezTo>
                  <a:cubicBezTo>
                    <a:pt x="66961" y="338205"/>
                    <a:pt x="92488" y="298771"/>
                    <a:pt x="125349" y="260005"/>
                  </a:cubicBezTo>
                  <a:cubicBezTo>
                    <a:pt x="141542" y="241050"/>
                    <a:pt x="159353" y="222285"/>
                    <a:pt x="179261" y="203807"/>
                  </a:cubicBezTo>
                  <a:cubicBezTo>
                    <a:pt x="191834" y="192186"/>
                    <a:pt x="205264" y="180661"/>
                    <a:pt x="219361" y="169231"/>
                  </a:cubicBezTo>
                  <a:cubicBezTo>
                    <a:pt x="254889" y="140847"/>
                    <a:pt x="295561" y="113605"/>
                    <a:pt x="341757" y="88174"/>
                  </a:cubicBezTo>
                  <a:cubicBezTo>
                    <a:pt x="359474" y="78458"/>
                    <a:pt x="378047" y="69028"/>
                    <a:pt x="397574" y="59884"/>
                  </a:cubicBezTo>
                  <a:cubicBezTo>
                    <a:pt x="409099" y="54455"/>
                    <a:pt x="420815" y="49407"/>
                    <a:pt x="432530" y="44835"/>
                  </a:cubicBezTo>
                  <a:cubicBezTo>
                    <a:pt x="461105" y="33500"/>
                    <a:pt x="489966" y="24642"/>
                    <a:pt x="518922" y="17784"/>
                  </a:cubicBezTo>
                  <a:cubicBezTo>
                    <a:pt x="542925" y="12164"/>
                    <a:pt x="566928" y="7973"/>
                    <a:pt x="590645" y="5020"/>
                  </a:cubicBezTo>
                  <a:cubicBezTo>
                    <a:pt x="637985" y="-695"/>
                    <a:pt x="684371" y="-1361"/>
                    <a:pt x="728377" y="2163"/>
                  </a:cubicBezTo>
                  <a:cubicBezTo>
                    <a:pt x="747332" y="3591"/>
                    <a:pt x="765810" y="5782"/>
                    <a:pt x="783717" y="8640"/>
                  </a:cubicBezTo>
                  <a:cubicBezTo>
                    <a:pt x="820293" y="14450"/>
                    <a:pt x="854202" y="22927"/>
                    <a:pt x="884587" y="33405"/>
                  </a:cubicBezTo>
                  <a:cubicBezTo>
                    <a:pt x="900589" y="38834"/>
                    <a:pt x="915543" y="44835"/>
                    <a:pt x="929354" y="51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6165746" y="4028245"/>
              <a:ext cx="189333" cy="254872"/>
            </a:xfrm>
            <a:custGeom>
              <a:rect b="b" l="l" r="r" t="t"/>
              <a:pathLst>
                <a:path extrusionOk="0" h="254872" w="189333">
                  <a:moveTo>
                    <a:pt x="189333" y="2068"/>
                  </a:moveTo>
                  <a:cubicBezTo>
                    <a:pt x="179618" y="12069"/>
                    <a:pt x="171331" y="23499"/>
                    <a:pt x="164759" y="35881"/>
                  </a:cubicBezTo>
                  <a:cubicBezTo>
                    <a:pt x="139232" y="84268"/>
                    <a:pt x="141518" y="142752"/>
                    <a:pt x="120658" y="193425"/>
                  </a:cubicBezTo>
                  <a:cubicBezTo>
                    <a:pt x="113705" y="210475"/>
                    <a:pt x="103894" y="226667"/>
                    <a:pt x="89797" y="238478"/>
                  </a:cubicBezTo>
                  <a:cubicBezTo>
                    <a:pt x="75605" y="250194"/>
                    <a:pt x="56745" y="257147"/>
                    <a:pt x="38552" y="254194"/>
                  </a:cubicBezTo>
                  <a:cubicBezTo>
                    <a:pt x="20360" y="251146"/>
                    <a:pt x="3786" y="237145"/>
                    <a:pt x="643" y="218952"/>
                  </a:cubicBezTo>
                  <a:cubicBezTo>
                    <a:pt x="-2024" y="204283"/>
                    <a:pt x="3977" y="189424"/>
                    <a:pt x="11787" y="176756"/>
                  </a:cubicBezTo>
                  <a:cubicBezTo>
                    <a:pt x="19693" y="164088"/>
                    <a:pt x="29504" y="152658"/>
                    <a:pt x="36076" y="139323"/>
                  </a:cubicBezTo>
                  <a:cubicBezTo>
                    <a:pt x="55983" y="98651"/>
                    <a:pt x="41982" y="48835"/>
                    <a:pt x="51602" y="5020"/>
                  </a:cubicBezTo>
                  <a:cubicBezTo>
                    <a:pt x="98941" y="-695"/>
                    <a:pt x="145328" y="-1362"/>
                    <a:pt x="189333" y="2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5846254" y="4116323"/>
              <a:ext cx="163746" cy="345344"/>
            </a:xfrm>
            <a:custGeom>
              <a:rect b="b" l="l" r="r" t="t"/>
              <a:pathLst>
                <a:path extrusionOk="0" h="345344" w="163746">
                  <a:moveTo>
                    <a:pt x="0" y="81058"/>
                  </a:moveTo>
                  <a:cubicBezTo>
                    <a:pt x="35528" y="52673"/>
                    <a:pt x="76200" y="25432"/>
                    <a:pt x="122396" y="0"/>
                  </a:cubicBezTo>
                  <a:cubicBezTo>
                    <a:pt x="122301" y="8954"/>
                    <a:pt x="123349" y="18097"/>
                    <a:pt x="125254" y="26861"/>
                  </a:cubicBezTo>
                  <a:cubicBezTo>
                    <a:pt x="129064" y="44863"/>
                    <a:pt x="135731" y="62008"/>
                    <a:pt x="141637" y="79438"/>
                  </a:cubicBezTo>
                  <a:cubicBezTo>
                    <a:pt x="154210" y="116300"/>
                    <a:pt x="163354" y="154686"/>
                    <a:pt x="163735" y="193643"/>
                  </a:cubicBezTo>
                  <a:cubicBezTo>
                    <a:pt x="164116" y="232600"/>
                    <a:pt x="155257" y="272224"/>
                    <a:pt x="133826" y="304895"/>
                  </a:cubicBezTo>
                  <a:cubicBezTo>
                    <a:pt x="124015" y="319945"/>
                    <a:pt x="111062" y="333851"/>
                    <a:pt x="94488" y="340900"/>
                  </a:cubicBezTo>
                  <a:cubicBezTo>
                    <a:pt x="77819" y="347948"/>
                    <a:pt x="57150" y="346996"/>
                    <a:pt x="43339" y="335280"/>
                  </a:cubicBezTo>
                  <a:cubicBezTo>
                    <a:pt x="29242" y="323279"/>
                    <a:pt x="25146" y="302705"/>
                    <a:pt x="27718" y="284321"/>
                  </a:cubicBezTo>
                  <a:cubicBezTo>
                    <a:pt x="30194" y="265843"/>
                    <a:pt x="38005" y="248698"/>
                    <a:pt x="44005" y="231172"/>
                  </a:cubicBezTo>
                  <a:cubicBezTo>
                    <a:pt x="49911" y="213550"/>
                    <a:pt x="54007" y="194405"/>
                    <a:pt x="48673" y="176594"/>
                  </a:cubicBezTo>
                  <a:cubicBezTo>
                    <a:pt x="43434" y="158877"/>
                    <a:pt x="29718" y="145161"/>
                    <a:pt x="19336" y="129730"/>
                  </a:cubicBezTo>
                  <a:cubicBezTo>
                    <a:pt x="9525" y="115062"/>
                    <a:pt x="3143" y="98393"/>
                    <a:pt x="0" y="810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6059328" y="4045933"/>
              <a:ext cx="86391" cy="103667"/>
            </a:xfrm>
            <a:custGeom>
              <a:rect b="b" l="l" r="r" t="t"/>
              <a:pathLst>
                <a:path extrusionOk="0" h="103667" w="86391">
                  <a:moveTo>
                    <a:pt x="86392" y="0"/>
                  </a:moveTo>
                  <a:cubicBezTo>
                    <a:pt x="83915" y="30766"/>
                    <a:pt x="84677" y="62579"/>
                    <a:pt x="66294" y="86201"/>
                  </a:cubicBezTo>
                  <a:cubicBezTo>
                    <a:pt x="54578" y="101060"/>
                    <a:pt x="31813" y="109919"/>
                    <a:pt x="16764" y="98393"/>
                  </a:cubicBezTo>
                  <a:cubicBezTo>
                    <a:pt x="6287" y="90297"/>
                    <a:pt x="3810" y="75533"/>
                    <a:pt x="3620" y="62294"/>
                  </a:cubicBezTo>
                  <a:cubicBezTo>
                    <a:pt x="3429" y="50387"/>
                    <a:pt x="4191" y="38005"/>
                    <a:pt x="0" y="27051"/>
                  </a:cubicBezTo>
                  <a:cubicBezTo>
                    <a:pt x="28575" y="15716"/>
                    <a:pt x="57436" y="6858"/>
                    <a:pt x="86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5752147" y="4231861"/>
              <a:ext cx="85564" cy="194402"/>
            </a:xfrm>
            <a:custGeom>
              <a:rect b="b" l="l" r="r" t="t"/>
              <a:pathLst>
                <a:path extrusionOk="0" h="194402" w="85564">
                  <a:moveTo>
                    <a:pt x="54007" y="0"/>
                  </a:moveTo>
                  <a:cubicBezTo>
                    <a:pt x="63818" y="32099"/>
                    <a:pt x="73057" y="64389"/>
                    <a:pt x="80296" y="97060"/>
                  </a:cubicBezTo>
                  <a:cubicBezTo>
                    <a:pt x="83534" y="111823"/>
                    <a:pt x="86392" y="126778"/>
                    <a:pt x="85344" y="141827"/>
                  </a:cubicBezTo>
                  <a:cubicBezTo>
                    <a:pt x="84392" y="156877"/>
                    <a:pt x="79153" y="172117"/>
                    <a:pt x="68294" y="182689"/>
                  </a:cubicBezTo>
                  <a:cubicBezTo>
                    <a:pt x="57531" y="193072"/>
                    <a:pt x="40386" y="197834"/>
                    <a:pt x="26765" y="191643"/>
                  </a:cubicBezTo>
                  <a:cubicBezTo>
                    <a:pt x="14192" y="185928"/>
                    <a:pt x="6477" y="172688"/>
                    <a:pt x="3620" y="159163"/>
                  </a:cubicBezTo>
                  <a:cubicBezTo>
                    <a:pt x="857" y="145637"/>
                    <a:pt x="2096" y="131731"/>
                    <a:pt x="2667" y="117920"/>
                  </a:cubicBezTo>
                  <a:cubicBezTo>
                    <a:pt x="3429" y="97346"/>
                    <a:pt x="2572" y="76676"/>
                    <a:pt x="0" y="56293"/>
                  </a:cubicBezTo>
                  <a:cubicBezTo>
                    <a:pt x="16193" y="37338"/>
                    <a:pt x="34004" y="18574"/>
                    <a:pt x="53912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6385854" y="4036789"/>
              <a:ext cx="125435" cy="106013"/>
            </a:xfrm>
            <a:custGeom>
              <a:rect b="b" l="l" r="r" t="t"/>
              <a:pathLst>
                <a:path extrusionOk="0" h="106013" w="125435">
                  <a:moveTo>
                    <a:pt x="125435" y="24670"/>
                  </a:moveTo>
                  <a:cubicBezTo>
                    <a:pt x="112577" y="45053"/>
                    <a:pt x="100670" y="66389"/>
                    <a:pt x="84192" y="83915"/>
                  </a:cubicBezTo>
                  <a:cubicBezTo>
                    <a:pt x="73334" y="95631"/>
                    <a:pt x="59237" y="105918"/>
                    <a:pt x="43139" y="106013"/>
                  </a:cubicBezTo>
                  <a:cubicBezTo>
                    <a:pt x="23232" y="106109"/>
                    <a:pt x="5801" y="88963"/>
                    <a:pt x="1420" y="69532"/>
                  </a:cubicBezTo>
                  <a:cubicBezTo>
                    <a:pt x="-3057" y="50102"/>
                    <a:pt x="3515" y="29432"/>
                    <a:pt x="14660" y="12859"/>
                  </a:cubicBezTo>
                  <a:cubicBezTo>
                    <a:pt x="17708" y="8382"/>
                    <a:pt x="21041" y="4096"/>
                    <a:pt x="24566" y="0"/>
                  </a:cubicBezTo>
                  <a:cubicBezTo>
                    <a:pt x="61142" y="5810"/>
                    <a:pt x="95051" y="14288"/>
                    <a:pt x="125435" y="247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5631846" y="4405026"/>
              <a:ext cx="107222" cy="132228"/>
            </a:xfrm>
            <a:custGeom>
              <a:rect b="b" l="l" r="r" t="t"/>
              <a:pathLst>
                <a:path extrusionOk="0" h="132228" w="107222">
                  <a:moveTo>
                    <a:pt x="106585" y="79438"/>
                  </a:moveTo>
                  <a:cubicBezTo>
                    <a:pt x="108204" y="88582"/>
                    <a:pt x="106871" y="98679"/>
                    <a:pt x="101060" y="105918"/>
                  </a:cubicBezTo>
                  <a:cubicBezTo>
                    <a:pt x="94679" y="114014"/>
                    <a:pt x="84106" y="117634"/>
                    <a:pt x="74104" y="120682"/>
                  </a:cubicBezTo>
                  <a:cubicBezTo>
                    <a:pt x="50006" y="127921"/>
                    <a:pt x="24575" y="134969"/>
                    <a:pt x="0" y="131159"/>
                  </a:cubicBezTo>
                  <a:cubicBezTo>
                    <a:pt x="6763" y="90106"/>
                    <a:pt x="20479" y="45529"/>
                    <a:pt x="42863" y="0"/>
                  </a:cubicBezTo>
                  <a:cubicBezTo>
                    <a:pt x="63722" y="14192"/>
                    <a:pt x="81725" y="32671"/>
                    <a:pt x="95345" y="54007"/>
                  </a:cubicBezTo>
                  <a:cubicBezTo>
                    <a:pt x="100298" y="61817"/>
                    <a:pt x="104775" y="70199"/>
                    <a:pt x="106585" y="79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15"/>
          <p:cNvGrpSpPr/>
          <p:nvPr/>
        </p:nvGrpSpPr>
        <p:grpSpPr>
          <a:xfrm>
            <a:off x="7696716" y="3853791"/>
            <a:ext cx="1447275" cy="754777"/>
            <a:chOff x="3631304" y="5229712"/>
            <a:chExt cx="1965872" cy="1025234"/>
          </a:xfrm>
        </p:grpSpPr>
        <p:grpSp>
          <p:nvGrpSpPr>
            <p:cNvPr id="1472" name="Google Shape;1472;p15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1473" name="Google Shape;1473;p15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15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15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2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15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7" name="Google Shape;1477;p15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15"/>
          <p:cNvGrpSpPr/>
          <p:nvPr/>
        </p:nvGrpSpPr>
        <p:grpSpPr>
          <a:xfrm>
            <a:off x="8060348" y="-191272"/>
            <a:ext cx="740856" cy="792363"/>
            <a:chOff x="2372912" y="5109993"/>
            <a:chExt cx="894214" cy="956383"/>
          </a:xfrm>
        </p:grpSpPr>
        <p:sp>
          <p:nvSpPr>
            <p:cNvPr id="1482" name="Google Shape;1482;p15"/>
            <p:cNvSpPr/>
            <p:nvPr/>
          </p:nvSpPr>
          <p:spPr>
            <a:xfrm>
              <a:off x="2399096" y="5109993"/>
              <a:ext cx="868030" cy="903315"/>
            </a:xfrm>
            <a:custGeom>
              <a:rect b="b" l="l" r="r" t="t"/>
              <a:pathLst>
                <a:path extrusionOk="0" h="903315" w="868030">
                  <a:moveTo>
                    <a:pt x="749773" y="516614"/>
                  </a:moveTo>
                  <a:cubicBezTo>
                    <a:pt x="748059" y="514995"/>
                    <a:pt x="746249" y="513376"/>
                    <a:pt x="744534" y="511757"/>
                  </a:cubicBezTo>
                  <a:cubicBezTo>
                    <a:pt x="690909" y="463084"/>
                    <a:pt x="623376" y="431366"/>
                    <a:pt x="574799" y="376693"/>
                  </a:cubicBezTo>
                  <a:cubicBezTo>
                    <a:pt x="527650" y="323543"/>
                    <a:pt x="503361" y="254582"/>
                    <a:pt x="474596" y="189621"/>
                  </a:cubicBezTo>
                  <a:cubicBezTo>
                    <a:pt x="445830" y="124661"/>
                    <a:pt x="408492" y="58653"/>
                    <a:pt x="346389" y="23981"/>
                  </a:cubicBezTo>
                  <a:cubicBezTo>
                    <a:pt x="268094" y="-19834"/>
                    <a:pt x="163509" y="-879"/>
                    <a:pt x="96358" y="58653"/>
                  </a:cubicBezTo>
                  <a:cubicBezTo>
                    <a:pt x="29111" y="118184"/>
                    <a:pt x="-2512" y="211243"/>
                    <a:pt x="155" y="300968"/>
                  </a:cubicBezTo>
                  <a:cubicBezTo>
                    <a:pt x="2822" y="390694"/>
                    <a:pt x="36731" y="477181"/>
                    <a:pt x="83404" y="553857"/>
                  </a:cubicBezTo>
                  <a:cubicBezTo>
                    <a:pt x="197990" y="742357"/>
                    <a:pt x="421446" y="919141"/>
                    <a:pt x="653285" y="902187"/>
                  </a:cubicBezTo>
                  <a:cubicBezTo>
                    <a:pt x="658619" y="901805"/>
                    <a:pt x="663953" y="901329"/>
                    <a:pt x="669191" y="900662"/>
                  </a:cubicBezTo>
                  <a:cubicBezTo>
                    <a:pt x="717198" y="895233"/>
                    <a:pt x="773014" y="907997"/>
                    <a:pt x="809304" y="875517"/>
                  </a:cubicBezTo>
                  <a:cubicBezTo>
                    <a:pt x="932558" y="765217"/>
                    <a:pt x="836832" y="598720"/>
                    <a:pt x="749773" y="5166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2372912" y="5163029"/>
              <a:ext cx="864394" cy="903347"/>
            </a:xfrm>
            <a:custGeom>
              <a:rect b="b" l="l" r="r" t="t"/>
              <a:pathLst>
                <a:path extrusionOk="0" h="903347" w="864394">
                  <a:moveTo>
                    <a:pt x="669277" y="900776"/>
                  </a:moveTo>
                  <a:cubicBezTo>
                    <a:pt x="663943" y="901347"/>
                    <a:pt x="658704" y="901824"/>
                    <a:pt x="653370" y="902205"/>
                  </a:cubicBezTo>
                  <a:cubicBezTo>
                    <a:pt x="637940" y="903348"/>
                    <a:pt x="622509" y="903633"/>
                    <a:pt x="607269" y="903062"/>
                  </a:cubicBezTo>
                  <a:cubicBezTo>
                    <a:pt x="579837" y="902110"/>
                    <a:pt x="552500" y="898681"/>
                    <a:pt x="525640" y="892775"/>
                  </a:cubicBezTo>
                  <a:cubicBezTo>
                    <a:pt x="479348" y="882774"/>
                    <a:pt x="434200" y="866105"/>
                    <a:pt x="391052" y="844102"/>
                  </a:cubicBezTo>
                  <a:cubicBezTo>
                    <a:pt x="374288" y="835530"/>
                    <a:pt x="357809" y="826195"/>
                    <a:pt x="341712" y="816194"/>
                  </a:cubicBezTo>
                  <a:cubicBezTo>
                    <a:pt x="328187" y="807812"/>
                    <a:pt x="315042" y="798954"/>
                    <a:pt x="301898" y="789619"/>
                  </a:cubicBezTo>
                  <a:cubicBezTo>
                    <a:pt x="281895" y="775237"/>
                    <a:pt x="262655" y="759997"/>
                    <a:pt x="244081" y="743709"/>
                  </a:cubicBezTo>
                  <a:cubicBezTo>
                    <a:pt x="191979" y="698179"/>
                    <a:pt x="145878" y="646268"/>
                    <a:pt x="108540" y="592356"/>
                  </a:cubicBezTo>
                  <a:cubicBezTo>
                    <a:pt x="99682" y="579688"/>
                    <a:pt x="91300" y="566830"/>
                    <a:pt x="83489" y="553971"/>
                  </a:cubicBezTo>
                  <a:cubicBezTo>
                    <a:pt x="79584" y="547684"/>
                    <a:pt x="75869" y="541303"/>
                    <a:pt x="72250" y="534826"/>
                  </a:cubicBezTo>
                  <a:cubicBezTo>
                    <a:pt x="58820" y="511203"/>
                    <a:pt x="46723" y="486724"/>
                    <a:pt x="36341" y="461578"/>
                  </a:cubicBezTo>
                  <a:cubicBezTo>
                    <a:pt x="15290" y="410334"/>
                    <a:pt x="1765" y="356232"/>
                    <a:pt x="146" y="301082"/>
                  </a:cubicBezTo>
                  <a:cubicBezTo>
                    <a:pt x="-521" y="277841"/>
                    <a:pt x="1098" y="254505"/>
                    <a:pt x="5099" y="231549"/>
                  </a:cubicBezTo>
                  <a:cubicBezTo>
                    <a:pt x="7480" y="216786"/>
                    <a:pt x="11099" y="202212"/>
                    <a:pt x="15576" y="187925"/>
                  </a:cubicBezTo>
                  <a:cubicBezTo>
                    <a:pt x="30911" y="138490"/>
                    <a:pt x="57772" y="93056"/>
                    <a:pt x="96443" y="58671"/>
                  </a:cubicBezTo>
                  <a:cubicBezTo>
                    <a:pt x="98539" y="56956"/>
                    <a:pt x="100539" y="55242"/>
                    <a:pt x="102635" y="53527"/>
                  </a:cubicBezTo>
                  <a:cubicBezTo>
                    <a:pt x="169881" y="-1908"/>
                    <a:pt x="270560" y="-18577"/>
                    <a:pt x="346475" y="24000"/>
                  </a:cubicBezTo>
                  <a:cubicBezTo>
                    <a:pt x="378002" y="41621"/>
                    <a:pt x="403148" y="67243"/>
                    <a:pt x="424008" y="96771"/>
                  </a:cubicBezTo>
                  <a:lnTo>
                    <a:pt x="424008" y="96771"/>
                  </a:lnTo>
                  <a:cubicBezTo>
                    <a:pt x="440391" y="120107"/>
                    <a:pt x="454107" y="145539"/>
                    <a:pt x="466394" y="171352"/>
                  </a:cubicBezTo>
                  <a:cubicBezTo>
                    <a:pt x="469252" y="177352"/>
                    <a:pt x="472014" y="183448"/>
                    <a:pt x="474681" y="189544"/>
                  </a:cubicBezTo>
                  <a:cubicBezTo>
                    <a:pt x="484682" y="212119"/>
                    <a:pt x="494112" y="235264"/>
                    <a:pt x="504209" y="258029"/>
                  </a:cubicBezTo>
                  <a:cubicBezTo>
                    <a:pt x="509257" y="269364"/>
                    <a:pt x="514400" y="280603"/>
                    <a:pt x="519925" y="291557"/>
                  </a:cubicBezTo>
                  <a:cubicBezTo>
                    <a:pt x="530593" y="313369"/>
                    <a:pt x="542499" y="334515"/>
                    <a:pt x="556691" y="353851"/>
                  </a:cubicBezTo>
                  <a:cubicBezTo>
                    <a:pt x="562406" y="361757"/>
                    <a:pt x="568502" y="369281"/>
                    <a:pt x="574884" y="376616"/>
                  </a:cubicBezTo>
                  <a:cubicBezTo>
                    <a:pt x="578027" y="380140"/>
                    <a:pt x="581171" y="383569"/>
                    <a:pt x="584409" y="386902"/>
                  </a:cubicBezTo>
                  <a:cubicBezTo>
                    <a:pt x="620223" y="423574"/>
                    <a:pt x="664514" y="449863"/>
                    <a:pt x="705662" y="480247"/>
                  </a:cubicBezTo>
                  <a:cubicBezTo>
                    <a:pt x="719093" y="490153"/>
                    <a:pt x="732237" y="500535"/>
                    <a:pt x="744620" y="511775"/>
                  </a:cubicBezTo>
                  <a:cubicBezTo>
                    <a:pt x="746334" y="513394"/>
                    <a:pt x="748049" y="515013"/>
                    <a:pt x="749954" y="516633"/>
                  </a:cubicBezTo>
                  <a:cubicBezTo>
                    <a:pt x="755192" y="521681"/>
                    <a:pt x="760526" y="526920"/>
                    <a:pt x="765670" y="532444"/>
                  </a:cubicBezTo>
                  <a:cubicBezTo>
                    <a:pt x="780815" y="548351"/>
                    <a:pt x="795578" y="566353"/>
                    <a:pt x="808913" y="585975"/>
                  </a:cubicBezTo>
                  <a:cubicBezTo>
                    <a:pt x="821296" y="603977"/>
                    <a:pt x="832440" y="623122"/>
                    <a:pt x="841394" y="642839"/>
                  </a:cubicBezTo>
                  <a:cubicBezTo>
                    <a:pt x="850728" y="663222"/>
                    <a:pt x="857872" y="684273"/>
                    <a:pt x="861491" y="705228"/>
                  </a:cubicBezTo>
                  <a:cubicBezTo>
                    <a:pt x="864254" y="720563"/>
                    <a:pt x="865111" y="735803"/>
                    <a:pt x="863777" y="750662"/>
                  </a:cubicBezTo>
                  <a:lnTo>
                    <a:pt x="863777" y="750662"/>
                  </a:lnTo>
                  <a:cubicBezTo>
                    <a:pt x="860444" y="789238"/>
                    <a:pt x="842156" y="825243"/>
                    <a:pt x="801960" y="853722"/>
                  </a:cubicBezTo>
                  <a:cubicBezTo>
                    <a:pt x="762241" y="881917"/>
                    <a:pt x="717188" y="895347"/>
                    <a:pt x="669182" y="900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2388393" y="5216651"/>
              <a:ext cx="450818" cy="134397"/>
            </a:xfrm>
            <a:custGeom>
              <a:rect b="b" l="l" r="r" t="t"/>
              <a:pathLst>
                <a:path extrusionOk="0" h="134397" w="450818">
                  <a:moveTo>
                    <a:pt x="450818" y="117920"/>
                  </a:moveTo>
                  <a:cubicBezTo>
                    <a:pt x="413671" y="126492"/>
                    <a:pt x="372237" y="122396"/>
                    <a:pt x="334709" y="113252"/>
                  </a:cubicBezTo>
                  <a:cubicBezTo>
                    <a:pt x="276225" y="98774"/>
                    <a:pt x="219456" y="73819"/>
                    <a:pt x="159258" y="72390"/>
                  </a:cubicBezTo>
                  <a:cubicBezTo>
                    <a:pt x="100775" y="71057"/>
                    <a:pt x="43053" y="94964"/>
                    <a:pt x="0" y="134398"/>
                  </a:cubicBezTo>
                  <a:cubicBezTo>
                    <a:pt x="15335" y="84963"/>
                    <a:pt x="42196" y="39529"/>
                    <a:pt x="80867" y="5144"/>
                  </a:cubicBezTo>
                  <a:cubicBezTo>
                    <a:pt x="82963" y="3429"/>
                    <a:pt x="84963" y="1714"/>
                    <a:pt x="87058" y="0"/>
                  </a:cubicBezTo>
                  <a:cubicBezTo>
                    <a:pt x="102870" y="953"/>
                    <a:pt x="117824" y="3238"/>
                    <a:pt x="130207" y="5715"/>
                  </a:cubicBezTo>
                  <a:cubicBezTo>
                    <a:pt x="183833" y="16574"/>
                    <a:pt x="234410" y="39814"/>
                    <a:pt x="288036" y="50673"/>
                  </a:cubicBezTo>
                  <a:cubicBezTo>
                    <a:pt x="327850" y="58674"/>
                    <a:pt x="371761" y="58769"/>
                    <a:pt x="408337" y="43339"/>
                  </a:cubicBezTo>
                  <a:lnTo>
                    <a:pt x="408337" y="43339"/>
                  </a:lnTo>
                  <a:cubicBezTo>
                    <a:pt x="424720" y="66675"/>
                    <a:pt x="438436" y="92107"/>
                    <a:pt x="450723" y="117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2372912" y="5368757"/>
              <a:ext cx="584313" cy="285401"/>
            </a:xfrm>
            <a:custGeom>
              <a:rect b="b" l="l" r="r" t="t"/>
              <a:pathLst>
                <a:path extrusionOk="0" h="285401" w="584313">
                  <a:moveTo>
                    <a:pt x="476110" y="247944"/>
                  </a:moveTo>
                  <a:cubicBezTo>
                    <a:pt x="424103" y="272710"/>
                    <a:pt x="366572" y="288140"/>
                    <a:pt x="309137" y="284997"/>
                  </a:cubicBezTo>
                  <a:cubicBezTo>
                    <a:pt x="252558" y="282044"/>
                    <a:pt x="198647" y="261470"/>
                    <a:pt x="142830" y="252135"/>
                  </a:cubicBezTo>
                  <a:cubicBezTo>
                    <a:pt x="107778" y="246325"/>
                    <a:pt x="69869" y="245754"/>
                    <a:pt x="36341" y="255755"/>
                  </a:cubicBezTo>
                  <a:cubicBezTo>
                    <a:pt x="15290" y="204510"/>
                    <a:pt x="1765" y="150408"/>
                    <a:pt x="146" y="95258"/>
                  </a:cubicBezTo>
                  <a:cubicBezTo>
                    <a:pt x="-521" y="72017"/>
                    <a:pt x="1098" y="48681"/>
                    <a:pt x="5099" y="25726"/>
                  </a:cubicBezTo>
                  <a:cubicBezTo>
                    <a:pt x="34912" y="7914"/>
                    <a:pt x="70154" y="-1516"/>
                    <a:pt x="105111" y="199"/>
                  </a:cubicBezTo>
                  <a:cubicBezTo>
                    <a:pt x="187979" y="4390"/>
                    <a:pt x="257606" y="65159"/>
                    <a:pt x="338855" y="82019"/>
                  </a:cubicBezTo>
                  <a:cubicBezTo>
                    <a:pt x="395052" y="93639"/>
                    <a:pt x="455345" y="82400"/>
                    <a:pt x="504113" y="52396"/>
                  </a:cubicBezTo>
                  <a:cubicBezTo>
                    <a:pt x="509162" y="63731"/>
                    <a:pt x="514305" y="74970"/>
                    <a:pt x="519830" y="85924"/>
                  </a:cubicBezTo>
                  <a:cubicBezTo>
                    <a:pt x="461918" y="132120"/>
                    <a:pt x="382860" y="152027"/>
                    <a:pt x="310375" y="136216"/>
                  </a:cubicBezTo>
                  <a:cubicBezTo>
                    <a:pt x="281609" y="129929"/>
                    <a:pt x="254082" y="118690"/>
                    <a:pt x="225602" y="111070"/>
                  </a:cubicBezTo>
                  <a:cubicBezTo>
                    <a:pt x="197218" y="103545"/>
                    <a:pt x="166547" y="99831"/>
                    <a:pt x="138544" y="108879"/>
                  </a:cubicBezTo>
                  <a:cubicBezTo>
                    <a:pt x="124161" y="113642"/>
                    <a:pt x="109493" y="123452"/>
                    <a:pt x="107016" y="138407"/>
                  </a:cubicBezTo>
                  <a:cubicBezTo>
                    <a:pt x="104444" y="153933"/>
                    <a:pt x="115779" y="168315"/>
                    <a:pt x="128066" y="178221"/>
                  </a:cubicBezTo>
                  <a:cubicBezTo>
                    <a:pt x="171310" y="212988"/>
                    <a:pt x="230460" y="220131"/>
                    <a:pt x="285800" y="218512"/>
                  </a:cubicBezTo>
                  <a:cubicBezTo>
                    <a:pt x="379812" y="215845"/>
                    <a:pt x="473157" y="191461"/>
                    <a:pt x="556596" y="148218"/>
                  </a:cubicBezTo>
                  <a:cubicBezTo>
                    <a:pt x="562311" y="156123"/>
                    <a:pt x="568407" y="163648"/>
                    <a:pt x="574789" y="170982"/>
                  </a:cubicBezTo>
                  <a:cubicBezTo>
                    <a:pt x="577932" y="174506"/>
                    <a:pt x="581075" y="177936"/>
                    <a:pt x="584314" y="181269"/>
                  </a:cubicBezTo>
                  <a:cubicBezTo>
                    <a:pt x="550119" y="206511"/>
                    <a:pt x="514400" y="229561"/>
                    <a:pt x="476015" y="247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2445162" y="5666035"/>
              <a:ext cx="538192" cy="286612"/>
            </a:xfrm>
            <a:custGeom>
              <a:rect b="b" l="l" r="r" t="t"/>
              <a:pathLst>
                <a:path extrusionOk="0" h="286612" w="538192">
                  <a:moveTo>
                    <a:pt x="257651" y="272897"/>
                  </a:moveTo>
                  <a:cubicBezTo>
                    <a:pt x="248507" y="277755"/>
                    <a:pt x="239173" y="282613"/>
                    <a:pt x="229648" y="286613"/>
                  </a:cubicBezTo>
                  <a:cubicBezTo>
                    <a:pt x="209645" y="272230"/>
                    <a:pt x="190405" y="256990"/>
                    <a:pt x="171831" y="240702"/>
                  </a:cubicBezTo>
                  <a:cubicBezTo>
                    <a:pt x="234791" y="215175"/>
                    <a:pt x="295370" y="183933"/>
                    <a:pt x="352711" y="147547"/>
                  </a:cubicBezTo>
                  <a:cubicBezTo>
                    <a:pt x="356902" y="144881"/>
                    <a:pt x="361379" y="141928"/>
                    <a:pt x="362998" y="137261"/>
                  </a:cubicBezTo>
                  <a:cubicBezTo>
                    <a:pt x="365189" y="130974"/>
                    <a:pt x="361093" y="123735"/>
                    <a:pt x="355473" y="120306"/>
                  </a:cubicBezTo>
                  <a:cubicBezTo>
                    <a:pt x="349663" y="116782"/>
                    <a:pt x="342710" y="116306"/>
                    <a:pt x="336042" y="116115"/>
                  </a:cubicBezTo>
                  <a:cubicBezTo>
                    <a:pt x="282226" y="114496"/>
                    <a:pt x="227171" y="131069"/>
                    <a:pt x="175451" y="116115"/>
                  </a:cubicBezTo>
                  <a:cubicBezTo>
                    <a:pt x="139541" y="105828"/>
                    <a:pt x="107061" y="80492"/>
                    <a:pt x="69723" y="81444"/>
                  </a:cubicBezTo>
                  <a:cubicBezTo>
                    <a:pt x="58007" y="81730"/>
                    <a:pt x="46863" y="84683"/>
                    <a:pt x="36290" y="89350"/>
                  </a:cubicBezTo>
                  <a:cubicBezTo>
                    <a:pt x="27432" y="76681"/>
                    <a:pt x="19050" y="63823"/>
                    <a:pt x="11240" y="50964"/>
                  </a:cubicBezTo>
                  <a:cubicBezTo>
                    <a:pt x="7334" y="44678"/>
                    <a:pt x="3620" y="38296"/>
                    <a:pt x="0" y="31819"/>
                  </a:cubicBezTo>
                  <a:cubicBezTo>
                    <a:pt x="33528" y="14960"/>
                    <a:pt x="73438" y="10864"/>
                    <a:pt x="109442" y="21818"/>
                  </a:cubicBezTo>
                  <a:cubicBezTo>
                    <a:pt x="146209" y="32962"/>
                    <a:pt x="177260" y="58108"/>
                    <a:pt x="213265" y="71443"/>
                  </a:cubicBezTo>
                  <a:cubicBezTo>
                    <a:pt x="255461" y="87159"/>
                    <a:pt x="302895" y="85826"/>
                    <a:pt x="346424" y="74015"/>
                  </a:cubicBezTo>
                  <a:cubicBezTo>
                    <a:pt x="390049" y="62204"/>
                    <a:pt x="430340" y="40582"/>
                    <a:pt x="468440" y="16293"/>
                  </a:cubicBezTo>
                  <a:cubicBezTo>
                    <a:pt x="477584" y="10483"/>
                    <a:pt x="486823" y="4387"/>
                    <a:pt x="497396" y="1530"/>
                  </a:cubicBezTo>
                  <a:cubicBezTo>
                    <a:pt x="507873" y="-1328"/>
                    <a:pt x="519970" y="-471"/>
                    <a:pt x="528352" y="6578"/>
                  </a:cubicBezTo>
                  <a:cubicBezTo>
                    <a:pt x="538163" y="14864"/>
                    <a:pt x="540163" y="29819"/>
                    <a:pt x="536448" y="42106"/>
                  </a:cubicBezTo>
                  <a:cubicBezTo>
                    <a:pt x="532638" y="54393"/>
                    <a:pt x="524161" y="64680"/>
                    <a:pt x="515684" y="74396"/>
                  </a:cubicBezTo>
                  <a:cubicBezTo>
                    <a:pt x="443675" y="156311"/>
                    <a:pt x="354044" y="221652"/>
                    <a:pt x="257747" y="2729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2714529" y="5643275"/>
              <a:ext cx="423957" cy="363759"/>
            </a:xfrm>
            <a:custGeom>
              <a:rect b="b" l="l" r="r" t="t"/>
              <a:pathLst>
                <a:path extrusionOk="0" h="363759" w="423957">
                  <a:moveTo>
                    <a:pt x="49339" y="363760"/>
                  </a:moveTo>
                  <a:cubicBezTo>
                    <a:pt x="32575" y="355188"/>
                    <a:pt x="16097" y="345853"/>
                    <a:pt x="0" y="335852"/>
                  </a:cubicBezTo>
                  <a:cubicBezTo>
                    <a:pt x="155734" y="271272"/>
                    <a:pt x="287274" y="150019"/>
                    <a:pt x="363950" y="0"/>
                  </a:cubicBezTo>
                  <a:cubicBezTo>
                    <a:pt x="377381" y="9906"/>
                    <a:pt x="390525" y="20288"/>
                    <a:pt x="402908" y="31528"/>
                  </a:cubicBezTo>
                  <a:cubicBezTo>
                    <a:pt x="404622" y="33147"/>
                    <a:pt x="406337" y="34766"/>
                    <a:pt x="408241" y="36386"/>
                  </a:cubicBezTo>
                  <a:cubicBezTo>
                    <a:pt x="413480" y="41434"/>
                    <a:pt x="418814" y="46673"/>
                    <a:pt x="423958" y="52197"/>
                  </a:cubicBezTo>
                  <a:cubicBezTo>
                    <a:pt x="326326" y="184023"/>
                    <a:pt x="196691" y="291751"/>
                    <a:pt x="49244" y="363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2960334" y="5749099"/>
              <a:ext cx="253876" cy="226499"/>
            </a:xfrm>
            <a:custGeom>
              <a:rect b="b" l="l" r="r" t="t"/>
              <a:pathLst>
                <a:path extrusionOk="0" h="226499" w="253876">
                  <a:moveTo>
                    <a:pt x="18799" y="226409"/>
                  </a:moveTo>
                  <a:cubicBezTo>
                    <a:pt x="3940" y="227933"/>
                    <a:pt x="-5775" y="209931"/>
                    <a:pt x="3845" y="198501"/>
                  </a:cubicBezTo>
                  <a:cubicBezTo>
                    <a:pt x="3845" y="198501"/>
                    <a:pt x="3940" y="198311"/>
                    <a:pt x="4036" y="198311"/>
                  </a:cubicBezTo>
                  <a:cubicBezTo>
                    <a:pt x="10513" y="190690"/>
                    <a:pt x="19276" y="185547"/>
                    <a:pt x="27658" y="180308"/>
                  </a:cubicBezTo>
                  <a:cubicBezTo>
                    <a:pt x="76426" y="150114"/>
                    <a:pt x="121860" y="114395"/>
                    <a:pt x="162532" y="73914"/>
                  </a:cubicBezTo>
                  <a:cubicBezTo>
                    <a:pt x="184820" y="51625"/>
                    <a:pt x="206156" y="27241"/>
                    <a:pt x="221396" y="0"/>
                  </a:cubicBezTo>
                  <a:cubicBezTo>
                    <a:pt x="233779" y="18002"/>
                    <a:pt x="244923" y="37147"/>
                    <a:pt x="253876" y="56864"/>
                  </a:cubicBezTo>
                  <a:cubicBezTo>
                    <a:pt x="205490" y="106108"/>
                    <a:pt x="154531" y="152685"/>
                    <a:pt x="97762" y="191738"/>
                  </a:cubicBezTo>
                  <a:cubicBezTo>
                    <a:pt x="73949" y="208121"/>
                    <a:pt x="46898" y="223647"/>
                    <a:pt x="18799" y="226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2898457" y="5868351"/>
              <a:ext cx="338849" cy="197834"/>
            </a:xfrm>
            <a:custGeom>
              <a:rect b="b" l="l" r="r" t="t"/>
              <a:pathLst>
                <a:path extrusionOk="0" h="197834" w="338849">
                  <a:moveTo>
                    <a:pt x="81629" y="197739"/>
                  </a:moveTo>
                  <a:cubicBezTo>
                    <a:pt x="54197" y="196787"/>
                    <a:pt x="26860" y="193358"/>
                    <a:pt x="0" y="187453"/>
                  </a:cubicBezTo>
                  <a:cubicBezTo>
                    <a:pt x="1048" y="186786"/>
                    <a:pt x="2095" y="186024"/>
                    <a:pt x="3143" y="185452"/>
                  </a:cubicBezTo>
                  <a:cubicBezTo>
                    <a:pt x="52578" y="153638"/>
                    <a:pt x="111823" y="142209"/>
                    <a:pt x="166402" y="120396"/>
                  </a:cubicBezTo>
                  <a:cubicBezTo>
                    <a:pt x="231267" y="94298"/>
                    <a:pt x="289750" y="52483"/>
                    <a:pt x="335947" y="0"/>
                  </a:cubicBezTo>
                  <a:cubicBezTo>
                    <a:pt x="338709" y="15336"/>
                    <a:pt x="339566" y="30575"/>
                    <a:pt x="338233" y="45434"/>
                  </a:cubicBezTo>
                  <a:lnTo>
                    <a:pt x="338233" y="45434"/>
                  </a:lnTo>
                  <a:cubicBezTo>
                    <a:pt x="259556" y="106775"/>
                    <a:pt x="173165" y="158115"/>
                    <a:pt x="81629" y="197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15"/>
          <p:cNvGrpSpPr/>
          <p:nvPr/>
        </p:nvGrpSpPr>
        <p:grpSpPr>
          <a:xfrm>
            <a:off x="8430767" y="1452746"/>
            <a:ext cx="1485165" cy="1066547"/>
            <a:chOff x="7228263" y="2093010"/>
            <a:chExt cx="1142961" cy="820800"/>
          </a:xfrm>
        </p:grpSpPr>
        <p:sp>
          <p:nvSpPr>
            <p:cNvPr id="1491" name="Google Shape;1491;p15"/>
            <p:cNvSpPr/>
            <p:nvPr/>
          </p:nvSpPr>
          <p:spPr>
            <a:xfrm>
              <a:off x="7277256" y="2417384"/>
              <a:ext cx="347965" cy="496426"/>
            </a:xfrm>
            <a:custGeom>
              <a:rect b="b" l="l" r="r" t="t"/>
              <a:pathLst>
                <a:path extrusionOk="0" h="624435" w="437692">
                  <a:moveTo>
                    <a:pt x="114366" y="255775"/>
                  </a:moveTo>
                  <a:cubicBezTo>
                    <a:pt x="115795" y="253299"/>
                    <a:pt x="117319" y="251013"/>
                    <a:pt x="118843" y="248536"/>
                  </a:cubicBezTo>
                  <a:cubicBezTo>
                    <a:pt x="213522" y="99946"/>
                    <a:pt x="327155" y="-1971"/>
                    <a:pt x="390591" y="29"/>
                  </a:cubicBezTo>
                  <a:cubicBezTo>
                    <a:pt x="399259" y="315"/>
                    <a:pt x="406974" y="2410"/>
                    <a:pt x="413451" y="6601"/>
                  </a:cubicBezTo>
                  <a:cubicBezTo>
                    <a:pt x="414785" y="7458"/>
                    <a:pt x="416023" y="8316"/>
                    <a:pt x="417166" y="9364"/>
                  </a:cubicBezTo>
                  <a:cubicBezTo>
                    <a:pt x="448598" y="34890"/>
                    <a:pt x="442788" y="109186"/>
                    <a:pt x="407546" y="202245"/>
                  </a:cubicBezTo>
                  <a:cubicBezTo>
                    <a:pt x="387257" y="255775"/>
                    <a:pt x="357253" y="315592"/>
                    <a:pt x="318868" y="375886"/>
                  </a:cubicBezTo>
                  <a:cubicBezTo>
                    <a:pt x="312677" y="385506"/>
                    <a:pt x="306580" y="394936"/>
                    <a:pt x="300389" y="404080"/>
                  </a:cubicBezTo>
                  <a:cubicBezTo>
                    <a:pt x="230000" y="507712"/>
                    <a:pt x="151799" y="584388"/>
                    <a:pt x="92745" y="612677"/>
                  </a:cubicBezTo>
                  <a:cubicBezTo>
                    <a:pt x="64741" y="626012"/>
                    <a:pt x="41023" y="628393"/>
                    <a:pt x="24260" y="617821"/>
                  </a:cubicBezTo>
                  <a:cubicBezTo>
                    <a:pt x="-30224" y="583149"/>
                    <a:pt x="10162" y="421987"/>
                    <a:pt x="114366" y="255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5"/>
            <p:cNvSpPr/>
            <p:nvPr/>
          </p:nvSpPr>
          <p:spPr>
            <a:xfrm rot="-1133434">
              <a:off x="7249973" y="2362965"/>
              <a:ext cx="578169" cy="230297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40"/>
                    <a:pt x="564215" y="289560"/>
                    <a:pt x="363474" y="289560"/>
                  </a:cubicBezTo>
                  <a:cubicBezTo>
                    <a:pt x="162733" y="289560"/>
                    <a:pt x="1" y="224740"/>
                    <a:pt x="1" y="144780"/>
                  </a:cubicBezTo>
                  <a:cubicBezTo>
                    <a:pt x="1" y="64821"/>
                    <a:pt x="162734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7514870" y="2318409"/>
              <a:ext cx="257685" cy="554423"/>
            </a:xfrm>
            <a:custGeom>
              <a:rect b="b" l="l" r="r" t="t"/>
              <a:pathLst>
                <a:path extrusionOk="0" h="697387" w="324132">
                  <a:moveTo>
                    <a:pt x="12703" y="357588"/>
                  </a:moveTo>
                  <a:cubicBezTo>
                    <a:pt x="15084" y="343967"/>
                    <a:pt x="17941" y="330156"/>
                    <a:pt x="21085" y="316249"/>
                  </a:cubicBezTo>
                  <a:cubicBezTo>
                    <a:pt x="35658" y="252717"/>
                    <a:pt x="56232" y="194710"/>
                    <a:pt x="80235" y="146514"/>
                  </a:cubicBezTo>
                  <a:cubicBezTo>
                    <a:pt x="83855" y="138989"/>
                    <a:pt x="87569" y="131750"/>
                    <a:pt x="91379" y="124797"/>
                  </a:cubicBezTo>
                  <a:cubicBezTo>
                    <a:pt x="91855" y="123940"/>
                    <a:pt x="92141" y="123273"/>
                    <a:pt x="92618" y="122606"/>
                  </a:cubicBezTo>
                  <a:cubicBezTo>
                    <a:pt x="116811" y="78791"/>
                    <a:pt x="143671" y="44596"/>
                    <a:pt x="170532" y="23546"/>
                  </a:cubicBezTo>
                  <a:cubicBezTo>
                    <a:pt x="194916" y="4591"/>
                    <a:pt x="219300" y="-3695"/>
                    <a:pt x="241969" y="1543"/>
                  </a:cubicBezTo>
                  <a:cubicBezTo>
                    <a:pt x="256448" y="4877"/>
                    <a:pt x="269211" y="13449"/>
                    <a:pt x="279974" y="26403"/>
                  </a:cubicBezTo>
                  <a:cubicBezTo>
                    <a:pt x="297596" y="47454"/>
                    <a:pt x="310359" y="80029"/>
                    <a:pt x="317407" y="120796"/>
                  </a:cubicBezTo>
                  <a:cubicBezTo>
                    <a:pt x="318265" y="125749"/>
                    <a:pt x="319027" y="130607"/>
                    <a:pt x="319694" y="135750"/>
                  </a:cubicBezTo>
                  <a:cubicBezTo>
                    <a:pt x="320075" y="137656"/>
                    <a:pt x="320265" y="139656"/>
                    <a:pt x="320360" y="141561"/>
                  </a:cubicBezTo>
                  <a:cubicBezTo>
                    <a:pt x="322647" y="159753"/>
                    <a:pt x="323884" y="179089"/>
                    <a:pt x="324075" y="199473"/>
                  </a:cubicBezTo>
                  <a:cubicBezTo>
                    <a:pt x="324837" y="254241"/>
                    <a:pt x="318074" y="316440"/>
                    <a:pt x="303120" y="381115"/>
                  </a:cubicBezTo>
                  <a:cubicBezTo>
                    <a:pt x="295024" y="416548"/>
                    <a:pt x="285023" y="450266"/>
                    <a:pt x="273593" y="481508"/>
                  </a:cubicBezTo>
                  <a:cubicBezTo>
                    <a:pt x="223205" y="619621"/>
                    <a:pt x="145767" y="710584"/>
                    <a:pt x="82235" y="695821"/>
                  </a:cubicBezTo>
                  <a:cubicBezTo>
                    <a:pt x="35658" y="685152"/>
                    <a:pt x="7178" y="620287"/>
                    <a:pt x="1178" y="528847"/>
                  </a:cubicBezTo>
                  <a:cubicBezTo>
                    <a:pt x="-2156" y="478365"/>
                    <a:pt x="1559" y="419691"/>
                    <a:pt x="12703" y="357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5"/>
            <p:cNvSpPr/>
            <p:nvPr/>
          </p:nvSpPr>
          <p:spPr>
            <a:xfrm rot="-54048">
              <a:off x="7391405" y="2189846"/>
              <a:ext cx="577994" cy="230228"/>
            </a:xfrm>
            <a:custGeom>
              <a:rect b="b" l="l" r="r" t="t"/>
              <a:pathLst>
                <a:path extrusionOk="0" h="289559" w="726947">
                  <a:moveTo>
                    <a:pt x="726948" y="144780"/>
                  </a:moveTo>
                  <a:cubicBezTo>
                    <a:pt x="726948" y="224739"/>
                    <a:pt x="564215" y="289560"/>
                    <a:pt x="363474" y="289560"/>
                  </a:cubicBezTo>
                  <a:cubicBezTo>
                    <a:pt x="162733" y="289560"/>
                    <a:pt x="0" y="224740"/>
                    <a:pt x="0" y="144780"/>
                  </a:cubicBezTo>
                  <a:cubicBezTo>
                    <a:pt x="0" y="64820"/>
                    <a:pt x="162733" y="0"/>
                    <a:pt x="363474" y="0"/>
                  </a:cubicBezTo>
                  <a:cubicBezTo>
                    <a:pt x="564215" y="0"/>
                    <a:pt x="726948" y="64820"/>
                    <a:pt x="726948" y="1447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7728733" y="2246756"/>
              <a:ext cx="258974" cy="565476"/>
            </a:xfrm>
            <a:custGeom>
              <a:rect b="b" l="l" r="r" t="t"/>
              <a:pathLst>
                <a:path extrusionOk="0" h="711291" w="325754">
                  <a:moveTo>
                    <a:pt x="21919" y="323163"/>
                  </a:moveTo>
                  <a:cubicBezTo>
                    <a:pt x="22395" y="320972"/>
                    <a:pt x="22872" y="318877"/>
                    <a:pt x="23443" y="316781"/>
                  </a:cubicBezTo>
                  <a:cubicBezTo>
                    <a:pt x="30587" y="286682"/>
                    <a:pt x="39064" y="257821"/>
                    <a:pt x="48494" y="230770"/>
                  </a:cubicBezTo>
                  <a:cubicBezTo>
                    <a:pt x="48970" y="229056"/>
                    <a:pt x="49637" y="227437"/>
                    <a:pt x="50208" y="225913"/>
                  </a:cubicBezTo>
                  <a:cubicBezTo>
                    <a:pt x="52018" y="220484"/>
                    <a:pt x="54018" y="215054"/>
                    <a:pt x="56114" y="209816"/>
                  </a:cubicBezTo>
                  <a:cubicBezTo>
                    <a:pt x="64686" y="187051"/>
                    <a:pt x="74116" y="165619"/>
                    <a:pt x="83736" y="145712"/>
                  </a:cubicBezTo>
                  <a:cubicBezTo>
                    <a:pt x="132218" y="48367"/>
                    <a:pt x="192988" y="-10307"/>
                    <a:pt x="244518" y="1504"/>
                  </a:cubicBezTo>
                  <a:cubicBezTo>
                    <a:pt x="267378" y="6743"/>
                    <a:pt x="285666" y="25316"/>
                    <a:pt x="299287" y="53796"/>
                  </a:cubicBezTo>
                  <a:cubicBezTo>
                    <a:pt x="299097" y="53891"/>
                    <a:pt x="299287" y="54082"/>
                    <a:pt x="299287" y="54082"/>
                  </a:cubicBezTo>
                  <a:cubicBezTo>
                    <a:pt x="331672" y="123138"/>
                    <a:pt x="335672" y="250011"/>
                    <a:pt x="303859" y="388028"/>
                  </a:cubicBezTo>
                  <a:cubicBezTo>
                    <a:pt x="297382" y="416413"/>
                    <a:pt x="289666" y="443654"/>
                    <a:pt x="281094" y="469562"/>
                  </a:cubicBezTo>
                  <a:cubicBezTo>
                    <a:pt x="230516" y="622058"/>
                    <a:pt x="147935" y="725118"/>
                    <a:pt x="81355" y="709783"/>
                  </a:cubicBezTo>
                  <a:cubicBezTo>
                    <a:pt x="40302" y="700353"/>
                    <a:pt x="13537" y="647870"/>
                    <a:pt x="4012" y="571670"/>
                  </a:cubicBezTo>
                  <a:cubicBezTo>
                    <a:pt x="-4656" y="503281"/>
                    <a:pt x="487" y="415651"/>
                    <a:pt x="21729" y="323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7341008" y="2415363"/>
              <a:ext cx="611741" cy="489178"/>
            </a:xfrm>
            <a:custGeom>
              <a:rect b="b" l="l" r="r" t="t"/>
              <a:pathLst>
                <a:path extrusionOk="0" h="615318" w="769485">
                  <a:moveTo>
                    <a:pt x="10629" y="394434"/>
                  </a:moveTo>
                  <a:cubicBezTo>
                    <a:pt x="20059" y="346046"/>
                    <a:pt x="35394" y="300708"/>
                    <a:pt x="55396" y="259178"/>
                  </a:cubicBezTo>
                  <a:cubicBezTo>
                    <a:pt x="109308" y="147450"/>
                    <a:pt x="197795" y="63440"/>
                    <a:pt x="299236" y="24292"/>
                  </a:cubicBezTo>
                  <a:cubicBezTo>
                    <a:pt x="311619" y="19529"/>
                    <a:pt x="324192" y="15434"/>
                    <a:pt x="336955" y="11910"/>
                  </a:cubicBezTo>
                  <a:cubicBezTo>
                    <a:pt x="346957" y="9243"/>
                    <a:pt x="357053" y="7147"/>
                    <a:pt x="367150" y="5242"/>
                  </a:cubicBezTo>
                  <a:cubicBezTo>
                    <a:pt x="404202" y="-1330"/>
                    <a:pt x="442111" y="-1806"/>
                    <a:pt x="480402" y="4289"/>
                  </a:cubicBezTo>
                  <a:cubicBezTo>
                    <a:pt x="484116" y="4861"/>
                    <a:pt x="487927" y="5623"/>
                    <a:pt x="491736" y="6385"/>
                  </a:cubicBezTo>
                  <a:cubicBezTo>
                    <a:pt x="507167" y="9433"/>
                    <a:pt x="522216" y="13434"/>
                    <a:pt x="536790" y="18386"/>
                  </a:cubicBezTo>
                  <a:cubicBezTo>
                    <a:pt x="537457" y="18672"/>
                    <a:pt x="538314" y="18958"/>
                    <a:pt x="539171" y="19339"/>
                  </a:cubicBezTo>
                  <a:cubicBezTo>
                    <a:pt x="552316" y="23911"/>
                    <a:pt x="565270" y="29340"/>
                    <a:pt x="577747" y="35627"/>
                  </a:cubicBezTo>
                  <a:cubicBezTo>
                    <a:pt x="665092" y="78966"/>
                    <a:pt x="732243" y="158785"/>
                    <a:pt x="769486" y="257274"/>
                  </a:cubicBezTo>
                  <a:cubicBezTo>
                    <a:pt x="718908" y="409769"/>
                    <a:pt x="636326" y="512829"/>
                    <a:pt x="569746" y="497494"/>
                  </a:cubicBezTo>
                  <a:cubicBezTo>
                    <a:pt x="528693" y="488064"/>
                    <a:pt x="501928" y="435582"/>
                    <a:pt x="492403" y="359382"/>
                  </a:cubicBezTo>
                  <a:cubicBezTo>
                    <a:pt x="442016" y="497494"/>
                    <a:pt x="364578" y="588458"/>
                    <a:pt x="301046" y="573694"/>
                  </a:cubicBezTo>
                  <a:cubicBezTo>
                    <a:pt x="254469" y="563026"/>
                    <a:pt x="225989" y="498161"/>
                    <a:pt x="219988" y="406721"/>
                  </a:cubicBezTo>
                  <a:cubicBezTo>
                    <a:pt x="149599" y="510353"/>
                    <a:pt x="71398" y="587029"/>
                    <a:pt x="12344" y="615318"/>
                  </a:cubicBezTo>
                  <a:cubicBezTo>
                    <a:pt x="-3087" y="546357"/>
                    <a:pt x="-4421" y="470919"/>
                    <a:pt x="10438" y="394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7323359" y="2093010"/>
              <a:ext cx="1047865" cy="787603"/>
            </a:xfrm>
            <a:custGeom>
              <a:rect b="b" l="l" r="r" t="t"/>
              <a:pathLst>
                <a:path extrusionOk="0" h="990695" w="1318069">
                  <a:moveTo>
                    <a:pt x="0" y="990695"/>
                  </a:moveTo>
                  <a:cubicBezTo>
                    <a:pt x="78105" y="856774"/>
                    <a:pt x="190595" y="697039"/>
                    <a:pt x="351091" y="540830"/>
                  </a:cubicBezTo>
                  <a:cubicBezTo>
                    <a:pt x="705326" y="195834"/>
                    <a:pt x="1098613" y="57912"/>
                    <a:pt x="1318070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7601402" y="2490000"/>
              <a:ext cx="34908" cy="380890"/>
            </a:xfrm>
            <a:custGeom>
              <a:rect b="b" l="l" r="r" t="t"/>
              <a:pathLst>
                <a:path extrusionOk="0" h="479107" w="43910">
                  <a:moveTo>
                    <a:pt x="0" y="479107"/>
                  </a:moveTo>
                  <a:lnTo>
                    <a:pt x="439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5"/>
          <p:cNvGrpSpPr/>
          <p:nvPr/>
        </p:nvGrpSpPr>
        <p:grpSpPr>
          <a:xfrm>
            <a:off x="-377112" y="4073489"/>
            <a:ext cx="1260032" cy="821727"/>
            <a:chOff x="2349191" y="4511033"/>
            <a:chExt cx="969703" cy="632390"/>
          </a:xfrm>
        </p:grpSpPr>
        <p:sp>
          <p:nvSpPr>
            <p:cNvPr id="1500" name="Google Shape;1500;p15"/>
            <p:cNvSpPr/>
            <p:nvPr/>
          </p:nvSpPr>
          <p:spPr>
            <a:xfrm>
              <a:off x="3001267" y="4511033"/>
              <a:ext cx="317627" cy="404179"/>
            </a:xfrm>
            <a:custGeom>
              <a:rect b="b" l="l" r="r" t="t"/>
              <a:pathLst>
                <a:path extrusionOk="0" h="508401" w="399531">
                  <a:moveTo>
                    <a:pt x="284854" y="308209"/>
                  </a:moveTo>
                  <a:cubicBezTo>
                    <a:pt x="283520" y="310210"/>
                    <a:pt x="282092" y="312115"/>
                    <a:pt x="280663" y="314020"/>
                  </a:cubicBezTo>
                  <a:cubicBezTo>
                    <a:pt x="191795" y="434130"/>
                    <a:pt x="89687" y="513568"/>
                    <a:pt x="36156" y="508139"/>
                  </a:cubicBezTo>
                  <a:cubicBezTo>
                    <a:pt x="28822" y="507377"/>
                    <a:pt x="22440" y="505091"/>
                    <a:pt x="17202" y="501186"/>
                  </a:cubicBezTo>
                  <a:cubicBezTo>
                    <a:pt x="16059" y="500329"/>
                    <a:pt x="15106" y="499567"/>
                    <a:pt x="14153" y="498614"/>
                  </a:cubicBezTo>
                  <a:cubicBezTo>
                    <a:pt x="-10897" y="475183"/>
                    <a:pt x="-1658" y="412603"/>
                    <a:pt x="33680" y="336023"/>
                  </a:cubicBezTo>
                  <a:cubicBezTo>
                    <a:pt x="53968" y="291922"/>
                    <a:pt x="82924" y="243154"/>
                    <a:pt x="118928" y="194386"/>
                  </a:cubicBezTo>
                  <a:cubicBezTo>
                    <a:pt x="124739" y="186575"/>
                    <a:pt x="130454" y="179050"/>
                    <a:pt x="136264" y="171621"/>
                  </a:cubicBezTo>
                  <a:cubicBezTo>
                    <a:pt x="201891" y="88182"/>
                    <a:pt x="272567" y="27888"/>
                    <a:pt x="324192" y="7505"/>
                  </a:cubicBezTo>
                  <a:cubicBezTo>
                    <a:pt x="348672" y="-2115"/>
                    <a:pt x="368865" y="-2782"/>
                    <a:pt x="382390" y="7219"/>
                  </a:cubicBezTo>
                  <a:cubicBezTo>
                    <a:pt x="426395" y="39699"/>
                    <a:pt x="382771" y="173716"/>
                    <a:pt x="284759" y="308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2837044" y="4752928"/>
              <a:ext cx="476358" cy="226240"/>
            </a:xfrm>
            <a:custGeom>
              <a:rect b="b" l="l" r="r" t="t"/>
              <a:pathLst>
                <a:path extrusionOk="0" h="284579" w="599193">
                  <a:moveTo>
                    <a:pt x="330839" y="260972"/>
                  </a:moveTo>
                  <a:cubicBezTo>
                    <a:pt x="166247" y="304310"/>
                    <a:pt x="18895" y="286308"/>
                    <a:pt x="1655" y="220681"/>
                  </a:cubicBezTo>
                  <a:cubicBezTo>
                    <a:pt x="-15586" y="155149"/>
                    <a:pt x="103858" y="66852"/>
                    <a:pt x="268355" y="23609"/>
                  </a:cubicBezTo>
                  <a:cubicBezTo>
                    <a:pt x="432947" y="-19730"/>
                    <a:pt x="580298" y="-1728"/>
                    <a:pt x="597539" y="63899"/>
                  </a:cubicBezTo>
                  <a:cubicBezTo>
                    <a:pt x="614779" y="129431"/>
                    <a:pt x="495336" y="217728"/>
                    <a:pt x="330839" y="260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2876538" y="4529792"/>
              <a:ext cx="233314" cy="462823"/>
            </a:xfrm>
            <a:custGeom>
              <a:rect b="b" l="l" r="r" t="t"/>
              <a:pathLst>
                <a:path extrusionOk="0" h="582167" w="293477">
                  <a:moveTo>
                    <a:pt x="273565" y="292296"/>
                  </a:moveTo>
                  <a:cubicBezTo>
                    <a:pt x="270803" y="303630"/>
                    <a:pt x="267564" y="315156"/>
                    <a:pt x="264040" y="326777"/>
                  </a:cubicBezTo>
                  <a:cubicBezTo>
                    <a:pt x="247943" y="379640"/>
                    <a:pt x="227083" y="427455"/>
                    <a:pt x="203938" y="466889"/>
                  </a:cubicBezTo>
                  <a:cubicBezTo>
                    <a:pt x="200413" y="473080"/>
                    <a:pt x="196889" y="478986"/>
                    <a:pt x="193269" y="484605"/>
                  </a:cubicBezTo>
                  <a:cubicBezTo>
                    <a:pt x="192793" y="485272"/>
                    <a:pt x="192507" y="485844"/>
                    <a:pt x="192126" y="486415"/>
                  </a:cubicBezTo>
                  <a:cubicBezTo>
                    <a:pt x="169076" y="522039"/>
                    <a:pt x="144406" y="549376"/>
                    <a:pt x="120403" y="565568"/>
                  </a:cubicBezTo>
                  <a:cubicBezTo>
                    <a:pt x="98686" y="580141"/>
                    <a:pt x="77541" y="585666"/>
                    <a:pt x="58681" y="579951"/>
                  </a:cubicBezTo>
                  <a:cubicBezTo>
                    <a:pt x="46584" y="576331"/>
                    <a:pt x="36393" y="568330"/>
                    <a:pt x="28011" y="556710"/>
                  </a:cubicBezTo>
                  <a:cubicBezTo>
                    <a:pt x="14390" y="537850"/>
                    <a:pt x="5532" y="509561"/>
                    <a:pt x="1912" y="474699"/>
                  </a:cubicBezTo>
                  <a:cubicBezTo>
                    <a:pt x="1436" y="470508"/>
                    <a:pt x="1150" y="466317"/>
                    <a:pt x="864" y="461936"/>
                  </a:cubicBezTo>
                  <a:cubicBezTo>
                    <a:pt x="674" y="460317"/>
                    <a:pt x="579" y="458602"/>
                    <a:pt x="579" y="456983"/>
                  </a:cubicBezTo>
                  <a:cubicBezTo>
                    <a:pt x="-279" y="441457"/>
                    <a:pt x="-183" y="424979"/>
                    <a:pt x="864" y="407739"/>
                  </a:cubicBezTo>
                  <a:cubicBezTo>
                    <a:pt x="3436" y="361352"/>
                    <a:pt x="12866" y="309155"/>
                    <a:pt x="29344" y="255339"/>
                  </a:cubicBezTo>
                  <a:cubicBezTo>
                    <a:pt x="38298" y="225811"/>
                    <a:pt x="48775" y="197903"/>
                    <a:pt x="60300" y="172185"/>
                  </a:cubicBezTo>
                  <a:cubicBezTo>
                    <a:pt x="111069" y="58362"/>
                    <a:pt x="181935" y="-13933"/>
                    <a:pt x="234798" y="2260"/>
                  </a:cubicBezTo>
                  <a:cubicBezTo>
                    <a:pt x="273565" y="13975"/>
                    <a:pt x="293854" y="70554"/>
                    <a:pt x="293472" y="148278"/>
                  </a:cubicBezTo>
                  <a:cubicBezTo>
                    <a:pt x="293282" y="191235"/>
                    <a:pt x="286710" y="240575"/>
                    <a:pt x="273565" y="292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2701049" y="4905297"/>
              <a:ext cx="489225" cy="196782"/>
            </a:xfrm>
            <a:custGeom>
              <a:rect b="b" l="l" r="r" t="t"/>
              <a:pathLst>
                <a:path extrusionOk="0" h="247524" w="615377">
                  <a:moveTo>
                    <a:pt x="300783" y="246301"/>
                  </a:moveTo>
                  <a:cubicBezTo>
                    <a:pt x="130857" y="236776"/>
                    <a:pt x="-3731" y="174101"/>
                    <a:pt x="79" y="106474"/>
                  </a:cubicBezTo>
                  <a:cubicBezTo>
                    <a:pt x="3889" y="38847"/>
                    <a:pt x="144668" y="-8302"/>
                    <a:pt x="314595" y="1223"/>
                  </a:cubicBezTo>
                  <a:cubicBezTo>
                    <a:pt x="484521" y="10748"/>
                    <a:pt x="619109" y="73423"/>
                    <a:pt x="615299" y="141050"/>
                  </a:cubicBezTo>
                  <a:cubicBezTo>
                    <a:pt x="611489" y="208677"/>
                    <a:pt x="470709" y="255826"/>
                    <a:pt x="300783" y="2463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2690336" y="4568264"/>
              <a:ext cx="235065" cy="472116"/>
            </a:xfrm>
            <a:custGeom>
              <a:rect b="b" l="l" r="r" t="t"/>
              <a:pathLst>
                <a:path extrusionOk="0" h="593857" w="295679">
                  <a:moveTo>
                    <a:pt x="265129" y="332703"/>
                  </a:moveTo>
                  <a:cubicBezTo>
                    <a:pt x="264653" y="334513"/>
                    <a:pt x="264081" y="336227"/>
                    <a:pt x="263415" y="338037"/>
                  </a:cubicBezTo>
                  <a:cubicBezTo>
                    <a:pt x="255604" y="363088"/>
                    <a:pt x="246746" y="386900"/>
                    <a:pt x="237126" y="409284"/>
                  </a:cubicBezTo>
                  <a:cubicBezTo>
                    <a:pt x="236649" y="410713"/>
                    <a:pt x="235983" y="412046"/>
                    <a:pt x="235411" y="413285"/>
                  </a:cubicBezTo>
                  <a:cubicBezTo>
                    <a:pt x="233506" y="417761"/>
                    <a:pt x="231506" y="422238"/>
                    <a:pt x="229506" y="426619"/>
                  </a:cubicBezTo>
                  <a:cubicBezTo>
                    <a:pt x="220933" y="445384"/>
                    <a:pt x="211694" y="463005"/>
                    <a:pt x="202359" y="479197"/>
                  </a:cubicBezTo>
                  <a:cubicBezTo>
                    <a:pt x="155592" y="558636"/>
                    <a:pt x="100727" y="604642"/>
                    <a:pt x="57865" y="591688"/>
                  </a:cubicBezTo>
                  <a:cubicBezTo>
                    <a:pt x="38815" y="585878"/>
                    <a:pt x="24527" y="569113"/>
                    <a:pt x="14622" y="544158"/>
                  </a:cubicBezTo>
                  <a:cubicBezTo>
                    <a:pt x="14812" y="544158"/>
                    <a:pt x="14622" y="543872"/>
                    <a:pt x="14622" y="543872"/>
                  </a:cubicBezTo>
                  <a:cubicBezTo>
                    <a:pt x="-8715" y="483579"/>
                    <a:pt x="-4619" y="376041"/>
                    <a:pt x="30528" y="261170"/>
                  </a:cubicBezTo>
                  <a:cubicBezTo>
                    <a:pt x="37672" y="237548"/>
                    <a:pt x="45864" y="214974"/>
                    <a:pt x="54627" y="193543"/>
                  </a:cubicBezTo>
                  <a:cubicBezTo>
                    <a:pt x="106443" y="67622"/>
                    <a:pt x="182261" y="-14674"/>
                    <a:pt x="237792" y="2185"/>
                  </a:cubicBezTo>
                  <a:cubicBezTo>
                    <a:pt x="271892" y="12568"/>
                    <a:pt x="291418" y="58574"/>
                    <a:pt x="295038" y="123534"/>
                  </a:cubicBezTo>
                  <a:cubicBezTo>
                    <a:pt x="298371" y="181922"/>
                    <a:pt x="288751" y="255646"/>
                    <a:pt x="265319" y="3327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2733476" y="4517143"/>
              <a:ext cx="529757" cy="394663"/>
            </a:xfrm>
            <a:custGeom>
              <a:rect b="b" l="l" r="r" t="t"/>
              <a:pathLst>
                <a:path extrusionOk="0" h="496431" w="666361">
                  <a:moveTo>
                    <a:pt x="650081" y="186880"/>
                  </a:moveTo>
                  <a:cubicBezTo>
                    <a:pt x="639223" y="227172"/>
                    <a:pt x="623602" y="264700"/>
                    <a:pt x="604266" y="298609"/>
                  </a:cubicBezTo>
                  <a:cubicBezTo>
                    <a:pt x="552069" y="389858"/>
                    <a:pt x="472250" y="455772"/>
                    <a:pt x="384143" y="482822"/>
                  </a:cubicBezTo>
                  <a:cubicBezTo>
                    <a:pt x="373380" y="486156"/>
                    <a:pt x="362521" y="488823"/>
                    <a:pt x="351472" y="491014"/>
                  </a:cubicBezTo>
                  <a:cubicBezTo>
                    <a:pt x="342900" y="492633"/>
                    <a:pt x="334232" y="493872"/>
                    <a:pt x="325564" y="494824"/>
                  </a:cubicBezTo>
                  <a:cubicBezTo>
                    <a:pt x="293846" y="498157"/>
                    <a:pt x="261747" y="496348"/>
                    <a:pt x="229743" y="489014"/>
                  </a:cubicBezTo>
                  <a:cubicBezTo>
                    <a:pt x="226600" y="488347"/>
                    <a:pt x="223456" y="487489"/>
                    <a:pt x="220218" y="486633"/>
                  </a:cubicBezTo>
                  <a:cubicBezTo>
                    <a:pt x="207264" y="483204"/>
                    <a:pt x="194881" y="478917"/>
                    <a:pt x="182785" y="473773"/>
                  </a:cubicBezTo>
                  <a:cubicBezTo>
                    <a:pt x="182213" y="473488"/>
                    <a:pt x="181546" y="473202"/>
                    <a:pt x="180785" y="472821"/>
                  </a:cubicBezTo>
                  <a:cubicBezTo>
                    <a:pt x="169926" y="468154"/>
                    <a:pt x="159353" y="462820"/>
                    <a:pt x="149066" y="456819"/>
                  </a:cubicBezTo>
                  <a:cubicBezTo>
                    <a:pt x="77819" y="415004"/>
                    <a:pt x="25718" y="343471"/>
                    <a:pt x="0" y="258033"/>
                  </a:cubicBezTo>
                  <a:cubicBezTo>
                    <a:pt x="51816" y="132112"/>
                    <a:pt x="127635" y="49816"/>
                    <a:pt x="183166" y="66675"/>
                  </a:cubicBezTo>
                  <a:cubicBezTo>
                    <a:pt x="217265" y="77058"/>
                    <a:pt x="236792" y="123063"/>
                    <a:pt x="240411" y="188023"/>
                  </a:cubicBezTo>
                  <a:cubicBezTo>
                    <a:pt x="291179" y="74200"/>
                    <a:pt x="362045" y="1905"/>
                    <a:pt x="414909" y="18098"/>
                  </a:cubicBezTo>
                  <a:cubicBezTo>
                    <a:pt x="453676" y="29813"/>
                    <a:pt x="473964" y="86392"/>
                    <a:pt x="473583" y="164116"/>
                  </a:cubicBezTo>
                  <a:cubicBezTo>
                    <a:pt x="539210" y="80677"/>
                    <a:pt x="609886" y="20384"/>
                    <a:pt x="661511" y="0"/>
                  </a:cubicBezTo>
                  <a:cubicBezTo>
                    <a:pt x="670465" y="59246"/>
                    <a:pt x="667226" y="123063"/>
                    <a:pt x="650081" y="1868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2349191" y="4539299"/>
              <a:ext cx="932689" cy="604124"/>
            </a:xfrm>
            <a:custGeom>
              <a:rect b="b" l="l" r="r" t="t"/>
              <a:pathLst>
                <a:path extrusionOk="0" h="759904" w="1173194">
                  <a:moveTo>
                    <a:pt x="1173194" y="0"/>
                  </a:moveTo>
                  <a:cubicBezTo>
                    <a:pt x="1099185" y="108585"/>
                    <a:pt x="994601" y="237077"/>
                    <a:pt x="849725" y="359664"/>
                  </a:cubicBezTo>
                  <a:cubicBezTo>
                    <a:pt x="529781" y="630460"/>
                    <a:pt x="188976" y="723900"/>
                    <a:pt x="0" y="75990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2992919" y="4530602"/>
              <a:ext cx="52097" cy="320008"/>
            </a:xfrm>
            <a:custGeom>
              <a:rect b="b" l="l" r="r" t="t"/>
              <a:pathLst>
                <a:path extrusionOk="0" h="402526" w="65531">
                  <a:moveTo>
                    <a:pt x="65532" y="0"/>
                  </a:moveTo>
                  <a:lnTo>
                    <a:pt x="0" y="4025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8" name="Google Shape;1508;p15"/>
          <p:cNvSpPr/>
          <p:nvPr/>
        </p:nvSpPr>
        <p:spPr>
          <a:xfrm flipH="1" rot="9521736">
            <a:off x="1665983" y="399118"/>
            <a:ext cx="383319" cy="280761"/>
          </a:xfrm>
          <a:custGeom>
            <a:rect b="b" l="l" r="r" t="t"/>
            <a:pathLst>
              <a:path extrusionOk="0" h="291448" w="397910">
                <a:moveTo>
                  <a:pt x="254318" y="105601"/>
                </a:moveTo>
                <a:cubicBezTo>
                  <a:pt x="239935" y="76550"/>
                  <a:pt x="219170" y="50451"/>
                  <a:pt x="192881" y="31496"/>
                </a:cubicBezTo>
                <a:cubicBezTo>
                  <a:pt x="164401" y="10922"/>
                  <a:pt x="129254" y="-984"/>
                  <a:pt x="94107" y="64"/>
                </a:cubicBezTo>
                <a:cubicBezTo>
                  <a:pt x="58960" y="1207"/>
                  <a:pt x="24003" y="15780"/>
                  <a:pt x="0" y="41498"/>
                </a:cubicBezTo>
                <a:cubicBezTo>
                  <a:pt x="31147" y="51785"/>
                  <a:pt x="56674" y="75121"/>
                  <a:pt x="82582" y="95314"/>
                </a:cubicBezTo>
                <a:cubicBezTo>
                  <a:pt x="108490" y="115411"/>
                  <a:pt x="137255" y="134652"/>
                  <a:pt x="169926" y="137414"/>
                </a:cubicBezTo>
                <a:cubicBezTo>
                  <a:pt x="196691" y="139700"/>
                  <a:pt x="222123" y="128842"/>
                  <a:pt x="246983" y="117888"/>
                </a:cubicBezTo>
                <a:cubicBezTo>
                  <a:pt x="268986" y="132271"/>
                  <a:pt x="289465" y="149130"/>
                  <a:pt x="307753" y="167990"/>
                </a:cubicBezTo>
                <a:cubicBezTo>
                  <a:pt x="288893" y="164561"/>
                  <a:pt x="269653" y="163989"/>
                  <a:pt x="250603" y="165799"/>
                </a:cubicBezTo>
                <a:cubicBezTo>
                  <a:pt x="214313" y="143129"/>
                  <a:pt x="166116" y="142462"/>
                  <a:pt x="127444" y="161132"/>
                </a:cubicBezTo>
                <a:cubicBezTo>
                  <a:pt x="88011" y="180182"/>
                  <a:pt x="58769" y="217519"/>
                  <a:pt x="45720" y="259334"/>
                </a:cubicBezTo>
                <a:cubicBezTo>
                  <a:pt x="70294" y="258096"/>
                  <a:pt x="96965" y="262763"/>
                  <a:pt x="121634" y="261620"/>
                </a:cubicBezTo>
                <a:cubicBezTo>
                  <a:pt x="146209" y="260477"/>
                  <a:pt x="171164" y="256572"/>
                  <a:pt x="193167" y="245523"/>
                </a:cubicBezTo>
                <a:cubicBezTo>
                  <a:pt x="219742" y="232283"/>
                  <a:pt x="238982" y="208185"/>
                  <a:pt x="248984" y="180372"/>
                </a:cubicBezTo>
                <a:cubicBezTo>
                  <a:pt x="274129" y="177515"/>
                  <a:pt x="299752" y="179419"/>
                  <a:pt x="324421" y="186373"/>
                </a:cubicBezTo>
                <a:cubicBezTo>
                  <a:pt x="349568" y="216186"/>
                  <a:pt x="369951" y="250095"/>
                  <a:pt x="384048" y="286957"/>
                </a:cubicBezTo>
                <a:cubicBezTo>
                  <a:pt x="387286" y="295529"/>
                  <a:pt x="400717" y="290672"/>
                  <a:pt x="397383" y="282099"/>
                </a:cubicBezTo>
                <a:cubicBezTo>
                  <a:pt x="369856" y="209709"/>
                  <a:pt x="318707" y="147606"/>
                  <a:pt x="254222" y="105601"/>
                </a:cubicBezTo>
                <a:close/>
              </a:path>
            </a:pathLst>
          </a:custGeom>
          <a:solidFill>
            <a:srgbClr val="93A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rippl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2"/>
          <p:cNvGrpSpPr/>
          <p:nvPr/>
        </p:nvGrpSpPr>
        <p:grpSpPr>
          <a:xfrm>
            <a:off x="7625358" y="140891"/>
            <a:ext cx="1137292" cy="1301025"/>
            <a:chOff x="9108948" y="732714"/>
            <a:chExt cx="1203102" cy="1376309"/>
          </a:xfrm>
        </p:grpSpPr>
        <p:sp>
          <p:nvSpPr>
            <p:cNvPr id="1284" name="Google Shape;1284;p2"/>
            <p:cNvSpPr/>
            <p:nvPr/>
          </p:nvSpPr>
          <p:spPr>
            <a:xfrm>
              <a:off x="9108948" y="791526"/>
              <a:ext cx="1203102" cy="1317497"/>
            </a:xfrm>
            <a:custGeom>
              <a:rect b="b" l="l" r="r" t="t"/>
              <a:pathLst>
                <a:path extrusionOk="0" h="1317497" w="1203102">
                  <a:moveTo>
                    <a:pt x="506730" y="220218"/>
                  </a:moveTo>
                  <a:cubicBezTo>
                    <a:pt x="511969" y="144304"/>
                    <a:pt x="506349" y="75914"/>
                    <a:pt x="511588" y="0"/>
                  </a:cubicBezTo>
                  <a:lnTo>
                    <a:pt x="423767" y="65151"/>
                  </a:lnTo>
                  <a:lnTo>
                    <a:pt x="87820" y="314611"/>
                  </a:lnTo>
                  <a:lnTo>
                    <a:pt x="0" y="379762"/>
                  </a:lnTo>
                  <a:cubicBezTo>
                    <a:pt x="74104" y="396716"/>
                    <a:pt x="138017" y="421862"/>
                    <a:pt x="212217" y="438817"/>
                  </a:cubicBezTo>
                  <a:cubicBezTo>
                    <a:pt x="189071" y="531209"/>
                    <a:pt x="216884" y="619601"/>
                    <a:pt x="261461" y="703802"/>
                  </a:cubicBezTo>
                  <a:cubicBezTo>
                    <a:pt x="306038" y="788003"/>
                    <a:pt x="364903" y="863918"/>
                    <a:pt x="428625" y="934784"/>
                  </a:cubicBezTo>
                  <a:lnTo>
                    <a:pt x="712756" y="1317498"/>
                  </a:lnTo>
                  <a:lnTo>
                    <a:pt x="875062" y="1197007"/>
                  </a:lnTo>
                  <a:lnTo>
                    <a:pt x="1040797" y="1073944"/>
                  </a:lnTo>
                  <a:lnTo>
                    <a:pt x="1203103" y="953453"/>
                  </a:lnTo>
                  <a:lnTo>
                    <a:pt x="918972" y="570738"/>
                  </a:lnTo>
                  <a:cubicBezTo>
                    <a:pt x="869537" y="489299"/>
                    <a:pt x="813816" y="411004"/>
                    <a:pt x="746188" y="343948"/>
                  </a:cubicBezTo>
                  <a:cubicBezTo>
                    <a:pt x="678561" y="276892"/>
                    <a:pt x="601980" y="224695"/>
                    <a:pt x="506825" y="22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9613040" y="732714"/>
              <a:ext cx="478600" cy="643087"/>
            </a:xfrm>
            <a:custGeom>
              <a:rect b="b" l="l" r="r" t="t"/>
              <a:pathLst>
                <a:path extrusionOk="0" h="643087" w="478600">
                  <a:moveTo>
                    <a:pt x="310962" y="585736"/>
                  </a:moveTo>
                  <a:cubicBezTo>
                    <a:pt x="279529" y="609072"/>
                    <a:pt x="244763" y="627932"/>
                    <a:pt x="207615" y="641362"/>
                  </a:cubicBezTo>
                  <a:cubicBezTo>
                    <a:pt x="192566" y="646791"/>
                    <a:pt x="175992" y="638981"/>
                    <a:pt x="170563" y="623931"/>
                  </a:cubicBezTo>
                  <a:cubicBezTo>
                    <a:pt x="165134" y="608882"/>
                    <a:pt x="172944" y="592308"/>
                    <a:pt x="187993" y="586879"/>
                  </a:cubicBezTo>
                  <a:cubicBezTo>
                    <a:pt x="303627" y="545350"/>
                    <a:pt x="395258" y="436098"/>
                    <a:pt x="416117" y="315035"/>
                  </a:cubicBezTo>
                  <a:cubicBezTo>
                    <a:pt x="426690" y="253409"/>
                    <a:pt x="418879" y="194163"/>
                    <a:pt x="394115" y="148062"/>
                  </a:cubicBezTo>
                  <a:cubicBezTo>
                    <a:pt x="367159" y="97961"/>
                    <a:pt x="317343" y="62623"/>
                    <a:pt x="267051" y="58241"/>
                  </a:cubicBezTo>
                  <a:cubicBezTo>
                    <a:pt x="186851" y="51193"/>
                    <a:pt x="119128" y="115868"/>
                    <a:pt x="90077" y="178828"/>
                  </a:cubicBezTo>
                  <a:cubicBezTo>
                    <a:pt x="55501" y="253885"/>
                    <a:pt x="55310" y="341039"/>
                    <a:pt x="60263" y="424001"/>
                  </a:cubicBezTo>
                  <a:cubicBezTo>
                    <a:pt x="61216" y="439908"/>
                    <a:pt x="49024" y="453624"/>
                    <a:pt x="33117" y="454672"/>
                  </a:cubicBezTo>
                  <a:cubicBezTo>
                    <a:pt x="17115" y="455624"/>
                    <a:pt x="3399" y="443432"/>
                    <a:pt x="2447" y="427526"/>
                  </a:cubicBezTo>
                  <a:cubicBezTo>
                    <a:pt x="-2983" y="337038"/>
                    <a:pt x="-2507" y="241407"/>
                    <a:pt x="37499" y="154730"/>
                  </a:cubicBezTo>
                  <a:cubicBezTo>
                    <a:pt x="83028" y="55860"/>
                    <a:pt x="179517" y="-7481"/>
                    <a:pt x="272195" y="710"/>
                  </a:cubicBezTo>
                  <a:cubicBezTo>
                    <a:pt x="342394" y="6902"/>
                    <a:pt x="408688" y="52907"/>
                    <a:pt x="445168" y="120821"/>
                  </a:cubicBezTo>
                  <a:cubicBezTo>
                    <a:pt x="476029" y="178256"/>
                    <a:pt x="485936" y="250742"/>
                    <a:pt x="473172" y="325037"/>
                  </a:cubicBezTo>
                  <a:cubicBezTo>
                    <a:pt x="455265" y="429240"/>
                    <a:pt x="395067" y="523442"/>
                    <a:pt x="310962" y="5859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2"/>
          <p:cNvGrpSpPr/>
          <p:nvPr/>
        </p:nvGrpSpPr>
        <p:grpSpPr>
          <a:xfrm>
            <a:off x="7019923" y="587128"/>
            <a:ext cx="1929117" cy="3688533"/>
            <a:chOff x="0" y="-38100"/>
            <a:chExt cx="1438367" cy="2244979"/>
          </a:xfrm>
        </p:grpSpPr>
        <p:sp>
          <p:nvSpPr>
            <p:cNvPr id="1287" name="Google Shape;1287;p2"/>
            <p:cNvSpPr/>
            <p:nvPr/>
          </p:nvSpPr>
          <p:spPr>
            <a:xfrm>
              <a:off x="0" y="0"/>
              <a:ext cx="1438367" cy="2206878"/>
            </a:xfrm>
            <a:custGeom>
              <a:rect b="b" l="l" r="r" t="t"/>
              <a:pathLst>
                <a:path extrusionOk="0"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47625">
              <a:solidFill>
                <a:srgbClr val="AEE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 txBox="1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6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9" name="Google Shape;1289;p2"/>
          <p:cNvGrpSpPr/>
          <p:nvPr/>
        </p:nvGrpSpPr>
        <p:grpSpPr>
          <a:xfrm>
            <a:off x="4725684" y="587128"/>
            <a:ext cx="1929117" cy="3688535"/>
            <a:chOff x="0" y="-38100"/>
            <a:chExt cx="1438367" cy="2244979"/>
          </a:xfrm>
        </p:grpSpPr>
        <p:sp>
          <p:nvSpPr>
            <p:cNvPr id="1290" name="Google Shape;1290;p2"/>
            <p:cNvSpPr/>
            <p:nvPr/>
          </p:nvSpPr>
          <p:spPr>
            <a:xfrm>
              <a:off x="0" y="0"/>
              <a:ext cx="1438367" cy="2206878"/>
            </a:xfrm>
            <a:custGeom>
              <a:rect b="b" l="l" r="r" t="t"/>
              <a:pathLst>
                <a:path extrusionOk="0"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47625">
              <a:solidFill>
                <a:srgbClr val="AEE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 txBox="1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6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2"/>
          <p:cNvGrpSpPr/>
          <p:nvPr/>
        </p:nvGrpSpPr>
        <p:grpSpPr>
          <a:xfrm>
            <a:off x="2476021" y="587128"/>
            <a:ext cx="1929117" cy="3688538"/>
            <a:chOff x="0" y="-38100"/>
            <a:chExt cx="1438367" cy="2244979"/>
          </a:xfrm>
        </p:grpSpPr>
        <p:sp>
          <p:nvSpPr>
            <p:cNvPr id="1293" name="Google Shape;1293;p2"/>
            <p:cNvSpPr/>
            <p:nvPr/>
          </p:nvSpPr>
          <p:spPr>
            <a:xfrm>
              <a:off x="0" y="0"/>
              <a:ext cx="1438367" cy="2206878"/>
            </a:xfrm>
            <a:custGeom>
              <a:rect b="b" l="l" r="r" t="t"/>
              <a:pathLst>
                <a:path extrusionOk="0"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47625">
              <a:solidFill>
                <a:srgbClr val="AEE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 txBox="1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6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2"/>
          <p:cNvGrpSpPr/>
          <p:nvPr/>
        </p:nvGrpSpPr>
        <p:grpSpPr>
          <a:xfrm>
            <a:off x="251529" y="529167"/>
            <a:ext cx="1929117" cy="3746500"/>
            <a:chOff x="0" y="-38100"/>
            <a:chExt cx="1438367" cy="2244979"/>
          </a:xfrm>
        </p:grpSpPr>
        <p:sp>
          <p:nvSpPr>
            <p:cNvPr id="1296" name="Google Shape;1296;p2"/>
            <p:cNvSpPr/>
            <p:nvPr/>
          </p:nvSpPr>
          <p:spPr>
            <a:xfrm>
              <a:off x="0" y="0"/>
              <a:ext cx="1438367" cy="2206878"/>
            </a:xfrm>
            <a:custGeom>
              <a:rect b="b" l="l" r="r" t="t"/>
              <a:pathLst>
                <a:path extrusionOk="0" h="2206878" w="1438367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47625">
              <a:solidFill>
                <a:srgbClr val="AEE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 txBox="1"/>
            <p:nvPr/>
          </p:nvSpPr>
          <p:spPr>
            <a:xfrm>
              <a:off x="0" y="-38100"/>
              <a:ext cx="1438367" cy="2244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6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8" name="Google Shape;1298;p2"/>
          <p:cNvSpPr txBox="1"/>
          <p:nvPr/>
        </p:nvSpPr>
        <p:spPr>
          <a:xfrm>
            <a:off x="339105" y="2820972"/>
            <a:ext cx="1866712" cy="145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Name   : Md Shakib                            </a:t>
            </a:r>
            <a:endParaRPr/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               Ahamed</a:t>
            </a:r>
            <a:endParaRPr b="1" i="0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ID          :2215151130</a:t>
            </a:r>
            <a:endParaRPr b="1" i="0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Section:C2</a:t>
            </a:r>
            <a:endParaRPr b="1" i="0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Batch   :51</a:t>
            </a:r>
            <a:endParaRPr b="1" i="0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"/>
          <p:cNvSpPr txBox="1"/>
          <p:nvPr/>
        </p:nvSpPr>
        <p:spPr>
          <a:xfrm>
            <a:off x="4840761" y="2820966"/>
            <a:ext cx="1866712" cy="145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Name   : Md.Omayer 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               Hasan Muhit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ID         :2215151135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Section:C2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Batch.  :51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2"/>
          <p:cNvSpPr txBox="1"/>
          <p:nvPr/>
        </p:nvSpPr>
        <p:spPr>
          <a:xfrm>
            <a:off x="2546522" y="2835822"/>
            <a:ext cx="1866712" cy="145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Name    : Rawnak 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                Tasnim Ruku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ID          :2215151152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Section:C2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Batch.  :51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2"/>
          <p:cNvSpPr txBox="1"/>
          <p:nvPr/>
        </p:nvSpPr>
        <p:spPr>
          <a:xfrm>
            <a:off x="7082328" y="2805138"/>
            <a:ext cx="1866712" cy="145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Name  : Sayeda 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            Ferdoushi Islam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ID          :2215151148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Section:C2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BD" sz="1584" u="none" cap="none" strike="noStrike">
                <a:solidFill>
                  <a:srgbClr val="343432"/>
                </a:solidFill>
                <a:latin typeface="Arial"/>
                <a:ea typeface="Arial"/>
                <a:cs typeface="Arial"/>
                <a:sym typeface="Arial"/>
              </a:rPr>
              <a:t>Batch.  :51</a:t>
            </a:r>
            <a:endParaRPr b="1" i="1" sz="1584" u="none" cap="none" strike="noStrike">
              <a:solidFill>
                <a:srgbClr val="3434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886" y="673769"/>
            <a:ext cx="1866712" cy="204469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3" name="Google Shape;13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2821" y="673769"/>
            <a:ext cx="1862471" cy="204469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4" name="Google Shape;13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1322" y="693505"/>
            <a:ext cx="1858514" cy="212083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05" name="Google Shape;13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887" y="626534"/>
            <a:ext cx="1866712" cy="218780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06" name="Google Shape;1306;p2"/>
          <p:cNvSpPr txBox="1"/>
          <p:nvPr/>
        </p:nvSpPr>
        <p:spPr>
          <a:xfrm>
            <a:off x="3103013" y="-278436"/>
            <a:ext cx="5587690" cy="104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BD" sz="6206" u="none" cap="none" strike="noStrik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Our Team</a:t>
            </a:r>
            <a:endParaRPr b="1" i="0" sz="6206" u="none" cap="none" strike="noStrike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BD"/>
              <a:t>Table </a:t>
            </a:r>
            <a:r>
              <a:rPr lang="en-BD">
                <a:latin typeface="Poppins Medium"/>
                <a:ea typeface="Poppins Medium"/>
                <a:cs typeface="Poppins Medium"/>
                <a:sym typeface="Poppins Medium"/>
              </a:rPr>
              <a:t>of contents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312" name="Google Shape;1312;p3"/>
          <p:cNvGrpSpPr/>
          <p:nvPr/>
        </p:nvGrpSpPr>
        <p:grpSpPr>
          <a:xfrm rot="1715213">
            <a:off x="7234665" y="375400"/>
            <a:ext cx="1182745" cy="1017390"/>
            <a:chOff x="6377195" y="2350389"/>
            <a:chExt cx="1325370" cy="1140075"/>
          </a:xfrm>
        </p:grpSpPr>
        <p:grpSp>
          <p:nvGrpSpPr>
            <p:cNvPr id="1313" name="Google Shape;1313;p3"/>
            <p:cNvGrpSpPr/>
            <p:nvPr/>
          </p:nvGrpSpPr>
          <p:grpSpPr>
            <a:xfrm>
              <a:off x="6377195" y="2350389"/>
              <a:ext cx="1325370" cy="1140075"/>
              <a:chOff x="6377195" y="2350389"/>
              <a:chExt cx="1325370" cy="1140075"/>
            </a:xfrm>
          </p:grpSpPr>
          <p:sp>
            <p:nvSpPr>
              <p:cNvPr id="1314" name="Google Shape;1314;p3"/>
              <p:cNvSpPr/>
              <p:nvPr/>
            </p:nvSpPr>
            <p:spPr>
              <a:xfrm>
                <a:off x="6412039" y="2367438"/>
                <a:ext cx="1290526" cy="1123026"/>
              </a:xfrm>
              <a:custGeom>
                <a:rect b="b" l="l" r="r" t="t"/>
                <a:pathLst>
                  <a:path extrusionOk="0" h="1123026" w="1290526">
                    <a:moveTo>
                      <a:pt x="906780" y="860679"/>
                    </a:moveTo>
                    <a:cubicBezTo>
                      <a:pt x="481108" y="1236631"/>
                      <a:pt x="74200" y="1117473"/>
                      <a:pt x="0" y="1052036"/>
                    </a:cubicBezTo>
                    <a:lnTo>
                      <a:pt x="1257395" y="0"/>
                    </a:lnTo>
                    <a:cubicBezTo>
                      <a:pt x="1257395" y="0"/>
                      <a:pt x="1449896" y="381095"/>
                      <a:pt x="906875" y="860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"/>
              <p:cNvSpPr/>
              <p:nvPr/>
            </p:nvSpPr>
            <p:spPr>
              <a:xfrm>
                <a:off x="6377195" y="2350389"/>
                <a:ext cx="1298218" cy="1089185"/>
              </a:xfrm>
              <a:custGeom>
                <a:rect b="b" l="l" r="r" t="t"/>
                <a:pathLst>
                  <a:path extrusionOk="0" h="1089185" w="1298218">
                    <a:moveTo>
                      <a:pt x="6936" y="1040510"/>
                    </a:moveTo>
                    <a:cubicBezTo>
                      <a:pt x="-105364" y="870203"/>
                      <a:pt x="1181750" y="-91346"/>
                      <a:pt x="1284619" y="7048"/>
                    </a:cubicBezTo>
                    <a:cubicBezTo>
                      <a:pt x="1440734" y="156400"/>
                      <a:pt x="205246" y="1341215"/>
                      <a:pt x="6936" y="10405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3"/>
              <p:cNvSpPr/>
              <p:nvPr/>
            </p:nvSpPr>
            <p:spPr>
              <a:xfrm>
                <a:off x="6452840" y="2410514"/>
                <a:ext cx="1148701" cy="960578"/>
              </a:xfrm>
              <a:custGeom>
                <a:rect b="b" l="l" r="r" t="t"/>
                <a:pathLst>
                  <a:path extrusionOk="0" h="960578" w="1148701">
                    <a:moveTo>
                      <a:pt x="1119059" y="108086"/>
                    </a:moveTo>
                    <a:cubicBezTo>
                      <a:pt x="972088" y="361070"/>
                      <a:pt x="320388" y="951810"/>
                      <a:pt x="79024" y="960478"/>
                    </a:cubicBezTo>
                    <a:cubicBezTo>
                      <a:pt x="45305" y="961716"/>
                      <a:pt x="19493" y="951524"/>
                      <a:pt x="4253" y="927426"/>
                    </a:cubicBezTo>
                    <a:cubicBezTo>
                      <a:pt x="-78043" y="796839"/>
                      <a:pt x="1060385" y="-68603"/>
                      <a:pt x="1139633" y="4358"/>
                    </a:cubicBezTo>
                    <a:cubicBezTo>
                      <a:pt x="1157444" y="20741"/>
                      <a:pt x="1148205" y="57698"/>
                      <a:pt x="1119059" y="108086"/>
                    </a:cubicBezTo>
                    <a:close/>
                  </a:path>
                </a:pathLst>
              </a:custGeom>
              <a:solidFill>
                <a:srgbClr val="47270C"/>
              </a:solidFill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>
                <a:off x="6531864" y="2518599"/>
                <a:ext cx="1040034" cy="852392"/>
              </a:xfrm>
              <a:custGeom>
                <a:rect b="b" l="l" r="r" t="t"/>
                <a:pathLst>
                  <a:path extrusionOk="0" h="852392" w="1040034">
                    <a:moveTo>
                      <a:pt x="1040035" y="0"/>
                    </a:moveTo>
                    <a:cubicBezTo>
                      <a:pt x="893064" y="252984"/>
                      <a:pt x="241363" y="843725"/>
                      <a:pt x="0" y="852392"/>
                    </a:cubicBezTo>
                    <a:cubicBezTo>
                      <a:pt x="88297" y="662178"/>
                      <a:pt x="783527" y="122206"/>
                      <a:pt x="1040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3"/>
            <p:cNvGrpSpPr/>
            <p:nvPr/>
          </p:nvGrpSpPr>
          <p:grpSpPr>
            <a:xfrm>
              <a:off x="6846774" y="2719284"/>
              <a:ext cx="225270" cy="373045"/>
              <a:chOff x="6846774" y="2719284"/>
              <a:chExt cx="225270" cy="373045"/>
            </a:xfrm>
          </p:grpSpPr>
          <p:sp>
            <p:nvSpPr>
              <p:cNvPr id="1319" name="Google Shape;1319;p3"/>
              <p:cNvSpPr/>
              <p:nvPr/>
            </p:nvSpPr>
            <p:spPr>
              <a:xfrm>
                <a:off x="6846774" y="2719284"/>
                <a:ext cx="225270" cy="373045"/>
              </a:xfrm>
              <a:custGeom>
                <a:rect b="b" l="l" r="r" t="t"/>
                <a:pathLst>
                  <a:path extrusionOk="0" h="373045" w="225270">
                    <a:moveTo>
                      <a:pt x="202963" y="293091"/>
                    </a:moveTo>
                    <a:cubicBezTo>
                      <a:pt x="208297" y="285471"/>
                      <a:pt x="212869" y="277375"/>
                      <a:pt x="216394" y="268517"/>
                    </a:cubicBezTo>
                    <a:cubicBezTo>
                      <a:pt x="232015" y="229464"/>
                      <a:pt x="225347" y="182982"/>
                      <a:pt x="209345" y="145073"/>
                    </a:cubicBezTo>
                    <a:cubicBezTo>
                      <a:pt x="189152" y="97448"/>
                      <a:pt x="154195" y="57919"/>
                      <a:pt x="119715" y="19343"/>
                    </a:cubicBezTo>
                    <a:cubicBezTo>
                      <a:pt x="111904" y="10580"/>
                      <a:pt x="102856" y="1150"/>
                      <a:pt x="91140" y="102"/>
                    </a:cubicBezTo>
                    <a:cubicBezTo>
                      <a:pt x="81139" y="-850"/>
                      <a:pt x="71328" y="4960"/>
                      <a:pt x="65422" y="13151"/>
                    </a:cubicBezTo>
                    <a:cubicBezTo>
                      <a:pt x="59517" y="21343"/>
                      <a:pt x="57136" y="31535"/>
                      <a:pt x="56469" y="41536"/>
                    </a:cubicBezTo>
                    <a:cubicBezTo>
                      <a:pt x="54564" y="69063"/>
                      <a:pt x="64565" y="97638"/>
                      <a:pt x="56278" y="124022"/>
                    </a:cubicBezTo>
                    <a:cubicBezTo>
                      <a:pt x="50468" y="142691"/>
                      <a:pt x="36371" y="157360"/>
                      <a:pt x="25608" y="173648"/>
                    </a:cubicBezTo>
                    <a:cubicBezTo>
                      <a:pt x="-110" y="212605"/>
                      <a:pt x="-7063" y="263468"/>
                      <a:pt x="7510" y="307855"/>
                    </a:cubicBezTo>
                    <a:cubicBezTo>
                      <a:pt x="26846" y="367005"/>
                      <a:pt x="88663" y="394533"/>
                      <a:pt x="139432" y="353480"/>
                    </a:cubicBezTo>
                    <a:cubicBezTo>
                      <a:pt x="162006" y="335287"/>
                      <a:pt x="186199" y="316904"/>
                      <a:pt x="202963" y="2930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3"/>
              <p:cNvSpPr/>
              <p:nvPr/>
            </p:nvSpPr>
            <p:spPr>
              <a:xfrm>
                <a:off x="6894664" y="2800181"/>
                <a:ext cx="108966" cy="200516"/>
              </a:xfrm>
              <a:custGeom>
                <a:rect b="b" l="l" r="r" t="t"/>
                <a:pathLst>
                  <a:path extrusionOk="0" h="200516" w="108966">
                    <a:moveTo>
                      <a:pt x="41346" y="17694"/>
                    </a:moveTo>
                    <a:cubicBezTo>
                      <a:pt x="40488" y="25885"/>
                      <a:pt x="43060" y="33981"/>
                      <a:pt x="44489" y="42078"/>
                    </a:cubicBezTo>
                    <a:cubicBezTo>
                      <a:pt x="48013" y="62842"/>
                      <a:pt x="42965" y="85035"/>
                      <a:pt x="30868" y="102276"/>
                    </a:cubicBezTo>
                    <a:cubicBezTo>
                      <a:pt x="25058" y="110562"/>
                      <a:pt x="17723" y="117706"/>
                      <a:pt x="11532" y="125802"/>
                    </a:cubicBezTo>
                    <a:cubicBezTo>
                      <a:pt x="5341" y="133899"/>
                      <a:pt x="293" y="143328"/>
                      <a:pt x="7" y="153520"/>
                    </a:cubicBezTo>
                    <a:cubicBezTo>
                      <a:pt x="-279" y="167141"/>
                      <a:pt x="8103" y="179428"/>
                      <a:pt x="17247" y="189525"/>
                    </a:cubicBezTo>
                    <a:cubicBezTo>
                      <a:pt x="23153" y="196002"/>
                      <a:pt x="31535" y="202574"/>
                      <a:pt x="39917" y="199907"/>
                    </a:cubicBezTo>
                    <a:cubicBezTo>
                      <a:pt x="46489" y="197811"/>
                      <a:pt x="50108" y="190668"/>
                      <a:pt x="56109" y="187239"/>
                    </a:cubicBezTo>
                    <a:cubicBezTo>
                      <a:pt x="67825" y="180381"/>
                      <a:pt x="83541" y="189239"/>
                      <a:pt x="96019" y="183810"/>
                    </a:cubicBezTo>
                    <a:cubicBezTo>
                      <a:pt x="106401" y="179333"/>
                      <a:pt x="110592" y="166093"/>
                      <a:pt x="108402" y="154949"/>
                    </a:cubicBezTo>
                    <a:cubicBezTo>
                      <a:pt x="106211" y="143805"/>
                      <a:pt x="99353" y="134280"/>
                      <a:pt x="92876" y="125040"/>
                    </a:cubicBezTo>
                    <a:cubicBezTo>
                      <a:pt x="86399" y="115801"/>
                      <a:pt x="79922" y="105800"/>
                      <a:pt x="78779" y="94560"/>
                    </a:cubicBezTo>
                    <a:cubicBezTo>
                      <a:pt x="77636" y="82749"/>
                      <a:pt x="82589" y="71319"/>
                      <a:pt x="85161" y="59699"/>
                    </a:cubicBezTo>
                    <a:cubicBezTo>
                      <a:pt x="87923" y="47697"/>
                      <a:pt x="88113" y="34934"/>
                      <a:pt x="83732" y="23504"/>
                    </a:cubicBezTo>
                    <a:cubicBezTo>
                      <a:pt x="79922" y="13598"/>
                      <a:pt x="70873" y="2549"/>
                      <a:pt x="59919" y="263"/>
                    </a:cubicBezTo>
                    <a:cubicBezTo>
                      <a:pt x="50108" y="-1833"/>
                      <a:pt x="42393" y="9026"/>
                      <a:pt x="41441" y="17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3"/>
            <p:cNvGrpSpPr/>
            <p:nvPr/>
          </p:nvGrpSpPr>
          <p:grpSpPr>
            <a:xfrm>
              <a:off x="6576997" y="2984907"/>
              <a:ext cx="231202" cy="249078"/>
              <a:chOff x="6576997" y="2984907"/>
              <a:chExt cx="231202" cy="249078"/>
            </a:xfrm>
          </p:grpSpPr>
          <p:sp>
            <p:nvSpPr>
              <p:cNvPr id="1322" name="Google Shape;1322;p3"/>
              <p:cNvSpPr/>
              <p:nvPr/>
            </p:nvSpPr>
            <p:spPr>
              <a:xfrm>
                <a:off x="6576997" y="2984907"/>
                <a:ext cx="231202" cy="249078"/>
              </a:xfrm>
              <a:custGeom>
                <a:rect b="b" l="l" r="r" t="t"/>
                <a:pathLst>
                  <a:path extrusionOk="0" h="249078" w="231202">
                    <a:moveTo>
                      <a:pt x="7921" y="60806"/>
                    </a:moveTo>
                    <a:cubicBezTo>
                      <a:pt x="3539" y="68902"/>
                      <a:pt x="-271" y="77761"/>
                      <a:pt x="15" y="87000"/>
                    </a:cubicBezTo>
                    <a:cubicBezTo>
                      <a:pt x="777" y="107193"/>
                      <a:pt x="20113" y="120813"/>
                      <a:pt x="31352" y="137578"/>
                    </a:cubicBezTo>
                    <a:cubicBezTo>
                      <a:pt x="41925" y="153198"/>
                      <a:pt x="45640" y="172344"/>
                      <a:pt x="50783" y="190537"/>
                    </a:cubicBezTo>
                    <a:cubicBezTo>
                      <a:pt x="55927" y="208729"/>
                      <a:pt x="63356" y="227494"/>
                      <a:pt x="78596" y="238638"/>
                    </a:cubicBezTo>
                    <a:cubicBezTo>
                      <a:pt x="90407" y="247210"/>
                      <a:pt x="105743" y="250163"/>
                      <a:pt x="120221" y="248734"/>
                    </a:cubicBezTo>
                    <a:cubicBezTo>
                      <a:pt x="145367" y="246258"/>
                      <a:pt x="167655" y="231780"/>
                      <a:pt x="188039" y="216826"/>
                    </a:cubicBezTo>
                    <a:cubicBezTo>
                      <a:pt x="205755" y="203776"/>
                      <a:pt x="224043" y="188536"/>
                      <a:pt x="229568" y="167200"/>
                    </a:cubicBezTo>
                    <a:cubicBezTo>
                      <a:pt x="234711" y="147198"/>
                      <a:pt x="227186" y="125576"/>
                      <a:pt x="214423" y="109383"/>
                    </a:cubicBezTo>
                    <a:cubicBezTo>
                      <a:pt x="201659" y="93096"/>
                      <a:pt x="184229" y="81285"/>
                      <a:pt x="166798" y="70140"/>
                    </a:cubicBezTo>
                    <a:cubicBezTo>
                      <a:pt x="149367" y="58996"/>
                      <a:pt x="131555" y="48138"/>
                      <a:pt x="117363" y="33088"/>
                    </a:cubicBezTo>
                    <a:cubicBezTo>
                      <a:pt x="109648" y="24897"/>
                      <a:pt x="103076" y="15562"/>
                      <a:pt x="94217" y="8418"/>
                    </a:cubicBezTo>
                    <a:cubicBezTo>
                      <a:pt x="76882" y="-5488"/>
                      <a:pt x="64214" y="-630"/>
                      <a:pt x="48688" y="11847"/>
                    </a:cubicBezTo>
                    <a:cubicBezTo>
                      <a:pt x="32019" y="25278"/>
                      <a:pt x="18017" y="42042"/>
                      <a:pt x="7730" y="6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"/>
              <p:cNvSpPr/>
              <p:nvPr/>
            </p:nvSpPr>
            <p:spPr>
              <a:xfrm>
                <a:off x="6625812" y="3036687"/>
                <a:ext cx="123616" cy="148133"/>
              </a:xfrm>
              <a:custGeom>
                <a:rect b="b" l="l" r="r" t="t"/>
                <a:pathLst>
                  <a:path extrusionOk="0" h="148133" w="123616">
                    <a:moveTo>
                      <a:pt x="18351" y="98656"/>
                    </a:moveTo>
                    <a:cubicBezTo>
                      <a:pt x="16827" y="106086"/>
                      <a:pt x="15970" y="114087"/>
                      <a:pt x="19209" y="120945"/>
                    </a:cubicBezTo>
                    <a:cubicBezTo>
                      <a:pt x="23114" y="129327"/>
                      <a:pt x="31972" y="133994"/>
                      <a:pt x="40259" y="138090"/>
                    </a:cubicBezTo>
                    <a:cubicBezTo>
                      <a:pt x="52832" y="144281"/>
                      <a:pt x="66929" y="150758"/>
                      <a:pt x="80454" y="147043"/>
                    </a:cubicBezTo>
                    <a:cubicBezTo>
                      <a:pt x="90551" y="144281"/>
                      <a:pt x="98361" y="136280"/>
                      <a:pt x="105600" y="128660"/>
                    </a:cubicBezTo>
                    <a:cubicBezTo>
                      <a:pt x="111125" y="122850"/>
                      <a:pt x="116649" y="116944"/>
                      <a:pt x="120173" y="109800"/>
                    </a:cubicBezTo>
                    <a:cubicBezTo>
                      <a:pt x="123698" y="102657"/>
                      <a:pt x="125031" y="93989"/>
                      <a:pt x="121697" y="86750"/>
                    </a:cubicBezTo>
                    <a:cubicBezTo>
                      <a:pt x="116363" y="75034"/>
                      <a:pt x="101695" y="71224"/>
                      <a:pt x="88931" y="69605"/>
                    </a:cubicBezTo>
                    <a:cubicBezTo>
                      <a:pt x="76168" y="67986"/>
                      <a:pt x="61690" y="66462"/>
                      <a:pt x="53689" y="56365"/>
                    </a:cubicBezTo>
                    <a:cubicBezTo>
                      <a:pt x="42735" y="42744"/>
                      <a:pt x="50451" y="-12405"/>
                      <a:pt x="19018" y="2549"/>
                    </a:cubicBezTo>
                    <a:cubicBezTo>
                      <a:pt x="11112" y="6264"/>
                      <a:pt x="4159" y="14169"/>
                      <a:pt x="1302" y="22456"/>
                    </a:cubicBezTo>
                    <a:cubicBezTo>
                      <a:pt x="-2699" y="34267"/>
                      <a:pt x="3111" y="40458"/>
                      <a:pt x="10731" y="48840"/>
                    </a:cubicBezTo>
                    <a:cubicBezTo>
                      <a:pt x="25304" y="64747"/>
                      <a:pt x="22256" y="79035"/>
                      <a:pt x="18256" y="98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4" name="Google Shape;1324;p3"/>
            <p:cNvSpPr/>
            <p:nvPr/>
          </p:nvSpPr>
          <p:spPr>
            <a:xfrm>
              <a:off x="6684081" y="2988717"/>
              <a:ext cx="283120" cy="194987"/>
            </a:xfrm>
            <a:custGeom>
              <a:rect b="b" l="l" r="r" t="t"/>
              <a:pathLst>
                <a:path extrusionOk="0" h="194987" w="283120">
                  <a:moveTo>
                    <a:pt x="45236" y="171772"/>
                  </a:moveTo>
                  <a:cubicBezTo>
                    <a:pt x="22090" y="155484"/>
                    <a:pt x="3993" y="131005"/>
                    <a:pt x="564" y="102906"/>
                  </a:cubicBezTo>
                  <a:cubicBezTo>
                    <a:pt x="-2103" y="81284"/>
                    <a:pt x="4945" y="59282"/>
                    <a:pt x="16375" y="40708"/>
                  </a:cubicBezTo>
                  <a:cubicBezTo>
                    <a:pt x="26567" y="24230"/>
                    <a:pt x="40950" y="9466"/>
                    <a:pt x="59333" y="3370"/>
                  </a:cubicBezTo>
                  <a:cubicBezTo>
                    <a:pt x="76002" y="-2155"/>
                    <a:pt x="94290" y="-59"/>
                    <a:pt x="111435" y="3751"/>
                  </a:cubicBezTo>
                  <a:cubicBezTo>
                    <a:pt x="128580" y="7656"/>
                    <a:pt x="145439" y="13181"/>
                    <a:pt x="162965" y="14705"/>
                  </a:cubicBezTo>
                  <a:cubicBezTo>
                    <a:pt x="182682" y="16324"/>
                    <a:pt x="202398" y="12609"/>
                    <a:pt x="222211" y="13181"/>
                  </a:cubicBezTo>
                  <a:cubicBezTo>
                    <a:pt x="241927" y="13752"/>
                    <a:pt x="263168" y="19848"/>
                    <a:pt x="274598" y="35945"/>
                  </a:cubicBezTo>
                  <a:cubicBezTo>
                    <a:pt x="282599" y="47280"/>
                    <a:pt x="284599" y="62139"/>
                    <a:pt x="282123" y="75760"/>
                  </a:cubicBezTo>
                  <a:cubicBezTo>
                    <a:pt x="279646" y="89381"/>
                    <a:pt x="273074" y="102049"/>
                    <a:pt x="265359" y="113574"/>
                  </a:cubicBezTo>
                  <a:cubicBezTo>
                    <a:pt x="224020" y="175487"/>
                    <a:pt x="150773" y="211015"/>
                    <a:pt x="77716" y="187869"/>
                  </a:cubicBezTo>
                  <a:cubicBezTo>
                    <a:pt x="66381" y="184345"/>
                    <a:pt x="55332" y="178725"/>
                    <a:pt x="45141" y="171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5" name="Google Shape;1325;p3"/>
            <p:cNvGrpSpPr/>
            <p:nvPr/>
          </p:nvGrpSpPr>
          <p:grpSpPr>
            <a:xfrm>
              <a:off x="7134982" y="2529956"/>
              <a:ext cx="259882" cy="189388"/>
              <a:chOff x="7134982" y="2529956"/>
              <a:chExt cx="259882" cy="189388"/>
            </a:xfrm>
          </p:grpSpPr>
          <p:sp>
            <p:nvSpPr>
              <p:cNvPr id="1326" name="Google Shape;1326;p3"/>
              <p:cNvSpPr/>
              <p:nvPr/>
            </p:nvSpPr>
            <p:spPr>
              <a:xfrm>
                <a:off x="7134982" y="2529956"/>
                <a:ext cx="259882" cy="189388"/>
              </a:xfrm>
              <a:custGeom>
                <a:rect b="b" l="l" r="r" t="t"/>
                <a:pathLst>
                  <a:path extrusionOk="0" h="189388" w="259882">
                    <a:moveTo>
                      <a:pt x="206125" y="170857"/>
                    </a:moveTo>
                    <a:cubicBezTo>
                      <a:pt x="222604" y="160665"/>
                      <a:pt x="238701" y="148854"/>
                      <a:pt x="249179" y="132566"/>
                    </a:cubicBezTo>
                    <a:cubicBezTo>
                      <a:pt x="259656" y="116278"/>
                      <a:pt x="263752" y="94752"/>
                      <a:pt x="255465" y="77226"/>
                    </a:cubicBezTo>
                    <a:cubicBezTo>
                      <a:pt x="245369" y="56080"/>
                      <a:pt x="220794" y="46269"/>
                      <a:pt x="197839" y="41888"/>
                    </a:cubicBezTo>
                    <a:cubicBezTo>
                      <a:pt x="174884" y="37507"/>
                      <a:pt x="150500" y="36363"/>
                      <a:pt x="130211" y="24743"/>
                    </a:cubicBezTo>
                    <a:cubicBezTo>
                      <a:pt x="116876" y="17123"/>
                      <a:pt x="105732" y="5121"/>
                      <a:pt x="90873" y="1311"/>
                    </a:cubicBezTo>
                    <a:cubicBezTo>
                      <a:pt x="77633" y="-2118"/>
                      <a:pt x="63536" y="1597"/>
                      <a:pt x="51344" y="7598"/>
                    </a:cubicBezTo>
                    <a:cubicBezTo>
                      <a:pt x="22674" y="21695"/>
                      <a:pt x="386" y="50841"/>
                      <a:pt x="5" y="82845"/>
                    </a:cubicBezTo>
                    <a:cubicBezTo>
                      <a:pt x="-376" y="115516"/>
                      <a:pt x="21626" y="145234"/>
                      <a:pt x="49440" y="162570"/>
                    </a:cubicBezTo>
                    <a:cubicBezTo>
                      <a:pt x="96588" y="191907"/>
                      <a:pt x="157644" y="200765"/>
                      <a:pt x="206125" y="1708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7183732" y="2567817"/>
                <a:ext cx="146844" cy="97967"/>
              </a:xfrm>
              <a:custGeom>
                <a:rect b="b" l="l" r="r" t="t"/>
                <a:pathLst>
                  <a:path extrusionOk="0" h="97967" w="146844">
                    <a:moveTo>
                      <a:pt x="99082" y="30126"/>
                    </a:moveTo>
                    <a:cubicBezTo>
                      <a:pt x="88891" y="31269"/>
                      <a:pt x="78699" y="32698"/>
                      <a:pt x="68603" y="31936"/>
                    </a:cubicBezTo>
                    <a:cubicBezTo>
                      <a:pt x="58411" y="31174"/>
                      <a:pt x="48028" y="28125"/>
                      <a:pt x="40504" y="21172"/>
                    </a:cubicBezTo>
                    <a:cubicBezTo>
                      <a:pt x="35837" y="16981"/>
                      <a:pt x="32503" y="11457"/>
                      <a:pt x="28121" y="7075"/>
                    </a:cubicBezTo>
                    <a:cubicBezTo>
                      <a:pt x="23740" y="2599"/>
                      <a:pt x="17644" y="-926"/>
                      <a:pt x="11453" y="217"/>
                    </a:cubicBezTo>
                    <a:cubicBezTo>
                      <a:pt x="1737" y="2027"/>
                      <a:pt x="-2454" y="14886"/>
                      <a:pt x="1451" y="23935"/>
                    </a:cubicBezTo>
                    <a:cubicBezTo>
                      <a:pt x="5357" y="32983"/>
                      <a:pt x="14310" y="38698"/>
                      <a:pt x="23168" y="43080"/>
                    </a:cubicBezTo>
                    <a:cubicBezTo>
                      <a:pt x="32026" y="47461"/>
                      <a:pt x="41551" y="51176"/>
                      <a:pt x="48219" y="58415"/>
                    </a:cubicBezTo>
                    <a:cubicBezTo>
                      <a:pt x="56887" y="67750"/>
                      <a:pt x="59744" y="81751"/>
                      <a:pt x="69269" y="90229"/>
                    </a:cubicBezTo>
                    <a:cubicBezTo>
                      <a:pt x="91177" y="109564"/>
                      <a:pt x="125657" y="88704"/>
                      <a:pt x="141564" y="70893"/>
                    </a:cubicBezTo>
                    <a:cubicBezTo>
                      <a:pt x="149470" y="62035"/>
                      <a:pt x="147850" y="51748"/>
                      <a:pt x="140992" y="42413"/>
                    </a:cubicBezTo>
                    <a:cubicBezTo>
                      <a:pt x="130991" y="28792"/>
                      <a:pt x="114418" y="28602"/>
                      <a:pt x="99082" y="30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8" name="Google Shape;1328;p3"/>
            <p:cNvSpPr/>
            <p:nvPr/>
          </p:nvSpPr>
          <p:spPr>
            <a:xfrm>
              <a:off x="7009328" y="2607631"/>
              <a:ext cx="291874" cy="326078"/>
            </a:xfrm>
            <a:custGeom>
              <a:rect b="b" l="l" r="r" t="t"/>
              <a:pathLst>
                <a:path extrusionOk="0" h="326078" w="291874">
                  <a:moveTo>
                    <a:pt x="175189" y="309970"/>
                  </a:moveTo>
                  <a:cubicBezTo>
                    <a:pt x="147566" y="323877"/>
                    <a:pt x="115372" y="329782"/>
                    <a:pt x="85082" y="323686"/>
                  </a:cubicBezTo>
                  <a:cubicBezTo>
                    <a:pt x="54697" y="317590"/>
                    <a:pt x="26598" y="298921"/>
                    <a:pt x="11454" y="271870"/>
                  </a:cubicBezTo>
                  <a:cubicBezTo>
                    <a:pt x="-3596" y="244819"/>
                    <a:pt x="-4262" y="209577"/>
                    <a:pt x="12121" y="183383"/>
                  </a:cubicBezTo>
                  <a:cubicBezTo>
                    <a:pt x="25360" y="162142"/>
                    <a:pt x="47839" y="148331"/>
                    <a:pt x="63937" y="129186"/>
                  </a:cubicBezTo>
                  <a:cubicBezTo>
                    <a:pt x="79081" y="111279"/>
                    <a:pt x="88321" y="89181"/>
                    <a:pt x="98798" y="68226"/>
                  </a:cubicBezTo>
                  <a:cubicBezTo>
                    <a:pt x="109275" y="47271"/>
                    <a:pt x="121944" y="26221"/>
                    <a:pt x="141565" y="13267"/>
                  </a:cubicBezTo>
                  <a:cubicBezTo>
                    <a:pt x="166807" y="-3402"/>
                    <a:pt x="201001" y="-3973"/>
                    <a:pt x="228148" y="9361"/>
                  </a:cubicBezTo>
                  <a:cubicBezTo>
                    <a:pt x="255294" y="22601"/>
                    <a:pt x="275391" y="48319"/>
                    <a:pt x="284821" y="77084"/>
                  </a:cubicBezTo>
                  <a:cubicBezTo>
                    <a:pt x="294251" y="105850"/>
                    <a:pt x="293679" y="137282"/>
                    <a:pt x="286345" y="166619"/>
                  </a:cubicBezTo>
                  <a:cubicBezTo>
                    <a:pt x="271486" y="226532"/>
                    <a:pt x="230910" y="282157"/>
                    <a:pt x="175093" y="310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9" name="Google Shape;1329;p3"/>
            <p:cNvGrpSpPr/>
            <p:nvPr/>
          </p:nvGrpSpPr>
          <p:grpSpPr>
            <a:xfrm>
              <a:off x="6651116" y="2532935"/>
              <a:ext cx="830871" cy="734314"/>
              <a:chOff x="6651116" y="2532935"/>
              <a:chExt cx="830871" cy="734314"/>
            </a:xfrm>
          </p:grpSpPr>
          <p:sp>
            <p:nvSpPr>
              <p:cNvPr id="1330" name="Google Shape;1330;p3"/>
              <p:cNvSpPr/>
              <p:nvPr/>
            </p:nvSpPr>
            <p:spPr>
              <a:xfrm>
                <a:off x="7324132" y="2684427"/>
                <a:ext cx="61647" cy="78298"/>
              </a:xfrm>
              <a:custGeom>
                <a:rect b="b" l="l" r="r" t="t"/>
                <a:pathLst>
                  <a:path extrusionOk="0" h="78298" w="61647">
                    <a:moveTo>
                      <a:pt x="18785" y="78203"/>
                    </a:moveTo>
                    <a:cubicBezTo>
                      <a:pt x="11452" y="72107"/>
                      <a:pt x="3736" y="65439"/>
                      <a:pt x="1069" y="56296"/>
                    </a:cubicBezTo>
                    <a:cubicBezTo>
                      <a:pt x="-1121" y="48866"/>
                      <a:pt x="307" y="40865"/>
                      <a:pt x="3070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6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8"/>
                    </a:cubicBezTo>
                    <a:cubicBezTo>
                      <a:pt x="23643" y="49628"/>
                      <a:pt x="24119" y="59725"/>
                      <a:pt x="29263" y="66773"/>
                    </a:cubicBezTo>
                    <a:cubicBezTo>
                      <a:pt x="25929" y="69250"/>
                      <a:pt x="21548" y="75155"/>
                      <a:pt x="18785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6793303" y="3150295"/>
                <a:ext cx="61648" cy="78298"/>
              </a:xfrm>
              <a:custGeom>
                <a:rect b="b" l="l" r="r" t="t"/>
                <a:pathLst>
                  <a:path extrusionOk="0" h="78298" w="61648">
                    <a:moveTo>
                      <a:pt x="18786" y="78203"/>
                    </a:moveTo>
                    <a:cubicBezTo>
                      <a:pt x="11451" y="72107"/>
                      <a:pt x="3736" y="65439"/>
                      <a:pt x="1069" y="56295"/>
                    </a:cubicBezTo>
                    <a:cubicBezTo>
                      <a:pt x="-1122" y="48866"/>
                      <a:pt x="307" y="40865"/>
                      <a:pt x="3069" y="33626"/>
                    </a:cubicBezTo>
                    <a:cubicBezTo>
                      <a:pt x="7546" y="22196"/>
                      <a:pt x="15452" y="11909"/>
                      <a:pt x="26120" y="5813"/>
                    </a:cubicBezTo>
                    <a:cubicBezTo>
                      <a:pt x="36788" y="-283"/>
                      <a:pt x="50218" y="-1902"/>
                      <a:pt x="61648" y="2479"/>
                    </a:cubicBezTo>
                    <a:cubicBezTo>
                      <a:pt x="58791" y="12100"/>
                      <a:pt x="55267" y="21720"/>
                      <a:pt x="50313" y="30483"/>
                    </a:cubicBezTo>
                    <a:cubicBezTo>
                      <a:pt x="41741" y="29149"/>
                      <a:pt x="32597" y="34769"/>
                      <a:pt x="28120" y="42199"/>
                    </a:cubicBezTo>
                    <a:cubicBezTo>
                      <a:pt x="23643" y="49628"/>
                      <a:pt x="24120" y="59725"/>
                      <a:pt x="29263" y="66773"/>
                    </a:cubicBezTo>
                    <a:cubicBezTo>
                      <a:pt x="25929" y="69250"/>
                      <a:pt x="21548" y="75155"/>
                      <a:pt x="18786" y="7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6651116" y="3213544"/>
                <a:ext cx="82776" cy="53705"/>
              </a:xfrm>
              <a:custGeom>
                <a:rect b="b" l="l" r="r" t="t"/>
                <a:pathLst>
                  <a:path extrusionOk="0" h="53705" w="82776">
                    <a:moveTo>
                      <a:pt x="80105" y="0"/>
                    </a:moveTo>
                    <a:cubicBezTo>
                      <a:pt x="82296" y="9334"/>
                      <a:pt x="84392" y="19240"/>
                      <a:pt x="80963" y="28194"/>
                    </a:cubicBezTo>
                    <a:cubicBezTo>
                      <a:pt x="78200" y="35433"/>
                      <a:pt x="72199" y="40957"/>
                      <a:pt x="65627" y="45053"/>
                    </a:cubicBezTo>
                    <a:cubicBezTo>
                      <a:pt x="55150" y="51530"/>
                      <a:pt x="42577" y="54864"/>
                      <a:pt x="30385" y="53340"/>
                    </a:cubicBezTo>
                    <a:cubicBezTo>
                      <a:pt x="18193" y="51816"/>
                      <a:pt x="6477" y="44958"/>
                      <a:pt x="0" y="34576"/>
                    </a:cubicBezTo>
                    <a:cubicBezTo>
                      <a:pt x="8096" y="28670"/>
                      <a:pt x="16764" y="23146"/>
                      <a:pt x="25908" y="19145"/>
                    </a:cubicBezTo>
                    <a:cubicBezTo>
                      <a:pt x="32004" y="25337"/>
                      <a:pt x="42672" y="26384"/>
                      <a:pt x="50673" y="23241"/>
                    </a:cubicBezTo>
                    <a:cubicBezTo>
                      <a:pt x="58674" y="20098"/>
                      <a:pt x="64484" y="11716"/>
                      <a:pt x="64579" y="3048"/>
                    </a:cubicBezTo>
                    <a:cubicBezTo>
                      <a:pt x="68771" y="3048"/>
                      <a:pt x="75819" y="953"/>
                      <a:pt x="79915" y="1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7422070" y="2532935"/>
                <a:ext cx="59917" cy="79676"/>
              </a:xfrm>
              <a:custGeom>
                <a:rect b="b" l="l" r="r" t="t"/>
                <a:pathLst>
                  <a:path extrusionOk="0" h="79676" w="59917">
                    <a:moveTo>
                      <a:pt x="0" y="5572"/>
                    </a:moveTo>
                    <a:cubicBezTo>
                      <a:pt x="8859" y="2143"/>
                      <a:pt x="18479" y="-1476"/>
                      <a:pt x="27813" y="619"/>
                    </a:cubicBezTo>
                    <a:cubicBezTo>
                      <a:pt x="35338" y="2238"/>
                      <a:pt x="41720" y="7382"/>
                      <a:pt x="46673" y="13287"/>
                    </a:cubicBezTo>
                    <a:cubicBezTo>
                      <a:pt x="54579" y="22717"/>
                      <a:pt x="59722" y="34623"/>
                      <a:pt x="59913" y="46911"/>
                    </a:cubicBezTo>
                    <a:cubicBezTo>
                      <a:pt x="60103" y="59198"/>
                      <a:pt x="55150" y="71771"/>
                      <a:pt x="45720" y="79676"/>
                    </a:cubicBezTo>
                    <a:cubicBezTo>
                      <a:pt x="38672" y="72533"/>
                      <a:pt x="32004" y="64818"/>
                      <a:pt x="26670" y="56245"/>
                    </a:cubicBezTo>
                    <a:cubicBezTo>
                      <a:pt x="31909" y="49387"/>
                      <a:pt x="31433" y="38624"/>
                      <a:pt x="27051" y="31099"/>
                    </a:cubicBezTo>
                    <a:cubicBezTo>
                      <a:pt x="22670" y="23574"/>
                      <a:pt x="13621" y="19097"/>
                      <a:pt x="5049" y="20241"/>
                    </a:cubicBezTo>
                    <a:cubicBezTo>
                      <a:pt x="4477" y="16145"/>
                      <a:pt x="1429" y="9477"/>
                      <a:pt x="0" y="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7018739" y="2968436"/>
                <a:ext cx="70432" cy="71752"/>
              </a:xfrm>
              <a:custGeom>
                <a:rect b="b" l="l" r="r" t="t"/>
                <a:pathLst>
                  <a:path extrusionOk="0" h="71752" w="70432">
                    <a:moveTo>
                      <a:pt x="70433" y="12126"/>
                    </a:moveTo>
                    <a:cubicBezTo>
                      <a:pt x="62717" y="6412"/>
                      <a:pt x="54431" y="506"/>
                      <a:pt x="44906" y="30"/>
                    </a:cubicBezTo>
                    <a:cubicBezTo>
                      <a:pt x="37190" y="-351"/>
                      <a:pt x="29761" y="2983"/>
                      <a:pt x="23379" y="7364"/>
                    </a:cubicBezTo>
                    <a:cubicBezTo>
                      <a:pt x="13283" y="14413"/>
                      <a:pt x="5187" y="24604"/>
                      <a:pt x="1757" y="36415"/>
                    </a:cubicBezTo>
                    <a:cubicBezTo>
                      <a:pt x="-1671" y="48226"/>
                      <a:pt x="-148" y="61656"/>
                      <a:pt x="6901" y="71753"/>
                    </a:cubicBezTo>
                    <a:cubicBezTo>
                      <a:pt x="15569" y="66705"/>
                      <a:pt x="24046" y="60990"/>
                      <a:pt x="31380" y="54132"/>
                    </a:cubicBezTo>
                    <a:cubicBezTo>
                      <a:pt x="28142" y="46131"/>
                      <a:pt x="31380" y="35939"/>
                      <a:pt x="37571" y="29748"/>
                    </a:cubicBezTo>
                    <a:cubicBezTo>
                      <a:pt x="43763" y="23652"/>
                      <a:pt x="53669" y="21651"/>
                      <a:pt x="61670" y="24985"/>
                    </a:cubicBezTo>
                    <a:cubicBezTo>
                      <a:pt x="63289" y="21080"/>
                      <a:pt x="68051" y="15555"/>
                      <a:pt x="70433" y="121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5" name="Google Shape;1335;p3"/>
          <p:cNvSpPr txBox="1"/>
          <p:nvPr>
            <p:ph idx="1" type="subTitle"/>
          </p:nvPr>
        </p:nvSpPr>
        <p:spPr>
          <a:xfrm>
            <a:off x="576553" y="1464329"/>
            <a:ext cx="2919300" cy="30847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1500">
              <a:latin typeface="Algerian"/>
              <a:ea typeface="Algerian"/>
              <a:cs typeface="Algerian"/>
              <a:sym typeface="Algerian"/>
            </a:endParaRPr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-BD" sz="1500">
                <a:latin typeface="Algerian"/>
                <a:ea typeface="Algerian"/>
                <a:cs typeface="Algerian"/>
                <a:sym typeface="Algerian"/>
              </a:rPr>
              <a:t>INTRODUCTION</a:t>
            </a:r>
            <a:endParaRPr/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-BD" sz="1500">
                <a:latin typeface="Algerian"/>
                <a:ea typeface="Algerian"/>
                <a:cs typeface="Algerian"/>
                <a:sym typeface="Algerian"/>
              </a:rPr>
              <a:t>OBJECTIVES</a:t>
            </a:r>
            <a:endParaRPr/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-BD" sz="1500">
                <a:latin typeface="Algerian"/>
                <a:ea typeface="Algerian"/>
                <a:cs typeface="Algerian"/>
                <a:sym typeface="Algerian"/>
              </a:rPr>
              <a:t>Software Features Description</a:t>
            </a:r>
            <a:endParaRPr b="1" i="1" sz="1500">
              <a:latin typeface="Algerian"/>
              <a:ea typeface="Algerian"/>
              <a:cs typeface="Algerian"/>
              <a:sym typeface="Algerian"/>
            </a:endParaRPr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-BD" sz="1500">
                <a:latin typeface="Algerian"/>
                <a:ea typeface="Algerian"/>
                <a:cs typeface="Algerian"/>
                <a:sym typeface="Algerian"/>
              </a:rPr>
              <a:t>Software Requirements Specifications (SRS)</a:t>
            </a:r>
            <a:endParaRPr b="1" i="1" sz="1500">
              <a:latin typeface="Algerian"/>
              <a:ea typeface="Algerian"/>
              <a:cs typeface="Algerian"/>
              <a:sym typeface="Algerian"/>
            </a:endParaRPr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-BD" sz="1500">
                <a:latin typeface="Algerian"/>
                <a:ea typeface="Algerian"/>
                <a:cs typeface="Algerian"/>
                <a:sym typeface="Algerian"/>
              </a:rPr>
              <a:t> All Features  </a:t>
            </a:r>
            <a:endParaRPr b="1" i="1" sz="15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336" name="Google Shape;1336;p3"/>
          <p:cNvSpPr txBox="1"/>
          <p:nvPr>
            <p:ph idx="2" type="subTitle"/>
          </p:nvPr>
        </p:nvSpPr>
        <p:spPr>
          <a:xfrm>
            <a:off x="4758671" y="1513039"/>
            <a:ext cx="2919300" cy="2682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6. Software Diagram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7. Requirements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8.Comparison with Existing Software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9. Benefits  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10. Uniqueness   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600">
                <a:latin typeface="Algerian"/>
                <a:ea typeface="Algerian"/>
                <a:cs typeface="Algerian"/>
                <a:sym typeface="Algerian"/>
              </a:rPr>
              <a:t>11. References</a:t>
            </a:r>
            <a:endParaRPr b="1" i="1" sz="1600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BD">
                <a:latin typeface="Algerian"/>
                <a:ea typeface="Algerian"/>
                <a:cs typeface="Algerian"/>
                <a:sym typeface="Algerian"/>
              </a:rPr>
              <a:t>Introduction</a:t>
            </a:r>
            <a:endParaRPr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342" name="Google Shape;1342;p4"/>
          <p:cNvSpPr txBox="1"/>
          <p:nvPr>
            <p:ph idx="1" type="subTitle"/>
          </p:nvPr>
        </p:nvSpPr>
        <p:spPr>
          <a:xfrm>
            <a:off x="4827970" y="1495400"/>
            <a:ext cx="33186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3" name="Google Shape;1343;p4"/>
          <p:cNvSpPr txBox="1"/>
          <p:nvPr>
            <p:ph idx="2" type="subTitle"/>
          </p:nvPr>
        </p:nvSpPr>
        <p:spPr>
          <a:xfrm>
            <a:off x="997430" y="1315482"/>
            <a:ext cx="3479319" cy="3277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A comprehensive website designed to display food prices in real-time for each district in Bangladesh.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Users can view prices, submit complaints, and check price history.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Admins can securely log in to update prices, ensuring accurate and timely data.</a:t>
            </a:r>
            <a:endParaRPr/>
          </a:p>
        </p:txBody>
      </p:sp>
      <p:pic>
        <p:nvPicPr>
          <p:cNvPr id="1344" name="Google Shape;13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062" y="1411310"/>
            <a:ext cx="3565101" cy="313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"/>
          <p:cNvSpPr txBox="1"/>
          <p:nvPr>
            <p:ph type="title"/>
          </p:nvPr>
        </p:nvSpPr>
        <p:spPr>
          <a:xfrm>
            <a:off x="600842" y="445025"/>
            <a:ext cx="7008575" cy="5210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1" lang="en-BD" sz="2600">
                <a:latin typeface="Algerian"/>
                <a:ea typeface="Algerian"/>
                <a:cs typeface="Algerian"/>
                <a:sym typeface="Algerian"/>
              </a:rPr>
              <a:t>Objectives</a:t>
            </a:r>
            <a:r>
              <a:rPr i="1" lang="en-BD" sz="2600">
                <a:latin typeface="Algerian"/>
                <a:ea typeface="Algerian"/>
                <a:cs typeface="Algerian"/>
                <a:sym typeface="Algerian"/>
              </a:rPr>
              <a:t> </a:t>
            </a:r>
            <a:endParaRPr i="1" sz="26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350" name="Google Shape;1350;p5"/>
          <p:cNvSpPr txBox="1"/>
          <p:nvPr>
            <p:ph idx="2" type="subTitle"/>
          </p:nvPr>
        </p:nvSpPr>
        <p:spPr>
          <a:xfrm>
            <a:off x="821886" y="1135772"/>
            <a:ext cx="3188582" cy="32668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500">
                <a:latin typeface="Arial"/>
                <a:ea typeface="Arial"/>
                <a:cs typeface="Arial"/>
                <a:sym typeface="Arial"/>
              </a:rPr>
              <a:t>- Provide a platform for users to check food prices across 64 districts.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500">
                <a:latin typeface="Arial"/>
                <a:ea typeface="Arial"/>
                <a:cs typeface="Arial"/>
                <a:sym typeface="Arial"/>
              </a:rPr>
              <a:t>- Allow price updates by admins through a secure login system.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500">
                <a:latin typeface="Arial"/>
                <a:ea typeface="Arial"/>
                <a:cs typeface="Arial"/>
                <a:sym typeface="Arial"/>
              </a:rPr>
              <a:t>- Enable complaints submission for specific food items by users.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-BD" sz="1500">
                <a:latin typeface="Arial"/>
                <a:ea typeface="Arial"/>
                <a:cs typeface="Arial"/>
                <a:sym typeface="Arial"/>
              </a:rPr>
              <a:t>- Display price trends over weekly, monthly, and yearly periods.</a:t>
            </a:r>
            <a:endParaRPr/>
          </a:p>
        </p:txBody>
      </p:sp>
      <p:pic>
        <p:nvPicPr>
          <p:cNvPr id="1351" name="Google Shape;13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183" y="1068218"/>
            <a:ext cx="3296401" cy="300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"/>
          <p:cNvSpPr txBox="1"/>
          <p:nvPr>
            <p:ph idx="4294967295" type="subTitle"/>
          </p:nvPr>
        </p:nvSpPr>
        <p:spPr>
          <a:xfrm>
            <a:off x="6583363" y="1970088"/>
            <a:ext cx="2560637" cy="415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</a:pPr>
            <a:r>
              <a:rPr b="0" i="0" lang="en-BD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Concept 2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57" name="Google Shape;1357;p6"/>
          <p:cNvGrpSpPr/>
          <p:nvPr/>
        </p:nvGrpSpPr>
        <p:grpSpPr>
          <a:xfrm>
            <a:off x="7283619" y="900456"/>
            <a:ext cx="1329323" cy="693263"/>
            <a:chOff x="3631304" y="5229712"/>
            <a:chExt cx="1965872" cy="1025234"/>
          </a:xfrm>
        </p:grpSpPr>
        <p:grpSp>
          <p:nvGrpSpPr>
            <p:cNvPr id="1358" name="Google Shape;1358;p6"/>
            <p:cNvGrpSpPr/>
            <p:nvPr/>
          </p:nvGrpSpPr>
          <p:grpSpPr>
            <a:xfrm>
              <a:off x="3631304" y="5271229"/>
              <a:ext cx="1965872" cy="983717"/>
              <a:chOff x="3631304" y="5271229"/>
              <a:chExt cx="1965872" cy="983717"/>
            </a:xfrm>
          </p:grpSpPr>
          <p:sp>
            <p:nvSpPr>
              <p:cNvPr id="1359" name="Google Shape;1359;p6"/>
              <p:cNvSpPr/>
              <p:nvPr/>
            </p:nvSpPr>
            <p:spPr>
              <a:xfrm>
                <a:off x="3636740" y="5400960"/>
                <a:ext cx="1960436" cy="853986"/>
              </a:xfrm>
              <a:custGeom>
                <a:rect b="b" l="l" r="r" t="t"/>
                <a:pathLst>
                  <a:path extrusionOk="0" h="853986" w="1960436">
                    <a:moveTo>
                      <a:pt x="1058513" y="832390"/>
                    </a:moveTo>
                    <a:cubicBezTo>
                      <a:pt x="399479" y="942594"/>
                      <a:pt x="42291" y="607219"/>
                      <a:pt x="0" y="365188"/>
                    </a:cubicBezTo>
                    <a:lnTo>
                      <a:pt x="1960436" y="0"/>
                    </a:lnTo>
                    <a:cubicBezTo>
                      <a:pt x="1960436" y="0"/>
                      <a:pt x="1966055" y="680561"/>
                      <a:pt x="1058609" y="832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6"/>
              <p:cNvSpPr/>
              <p:nvPr/>
            </p:nvSpPr>
            <p:spPr>
              <a:xfrm>
                <a:off x="3631304" y="5271229"/>
                <a:ext cx="1965844" cy="590199"/>
              </a:xfrm>
              <a:custGeom>
                <a:rect b="b" l="l" r="r" t="t"/>
                <a:pathLst>
                  <a:path extrusionOk="0" h="590199" w="1965844">
                    <a:moveTo>
                      <a:pt x="7" y="462058"/>
                    </a:moveTo>
                    <a:cubicBezTo>
                      <a:pt x="-4089" y="144399"/>
                      <a:pt x="1864335" y="-174021"/>
                      <a:pt x="1962442" y="110490"/>
                    </a:cubicBezTo>
                    <a:cubicBezTo>
                      <a:pt x="2060550" y="395097"/>
                      <a:pt x="4388" y="799719"/>
                      <a:pt x="7" y="4620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6"/>
              <p:cNvSpPr/>
              <p:nvPr/>
            </p:nvSpPr>
            <p:spPr>
              <a:xfrm>
                <a:off x="3717118" y="5303992"/>
                <a:ext cx="1787835" cy="495065"/>
              </a:xfrm>
              <a:custGeom>
                <a:rect b="b" l="l" r="r" t="t"/>
                <a:pathLst>
                  <a:path extrusionOk="0" h="495065" w="1787835">
                    <a:moveTo>
                      <a:pt x="1719085" y="172596"/>
                    </a:moveTo>
                    <a:cubicBezTo>
                      <a:pt x="1441431" y="352334"/>
                      <a:pt x="402539" y="556073"/>
                      <a:pt x="89738" y="477873"/>
                    </a:cubicBezTo>
                    <a:cubicBezTo>
                      <a:pt x="32303" y="463586"/>
                      <a:pt x="-749" y="439582"/>
                      <a:pt x="13" y="404340"/>
                    </a:cubicBezTo>
                    <a:cubicBezTo>
                      <a:pt x="4966" y="156499"/>
                      <a:pt x="1704321" y="-143252"/>
                      <a:pt x="1785284" y="76204"/>
                    </a:cubicBezTo>
                    <a:cubicBezTo>
                      <a:pt x="1796333" y="106112"/>
                      <a:pt x="1770996" y="138878"/>
                      <a:pt x="1719085" y="17259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6"/>
              <p:cNvSpPr/>
              <p:nvPr/>
            </p:nvSpPr>
            <p:spPr>
              <a:xfrm>
                <a:off x="3806856" y="5459254"/>
                <a:ext cx="1629346" cy="339802"/>
              </a:xfrm>
              <a:custGeom>
                <a:rect b="b" l="l" r="r" t="t"/>
                <a:pathLst>
                  <a:path extrusionOk="0" h="339802" w="1629346">
                    <a:moveTo>
                      <a:pt x="1629347" y="17334"/>
                    </a:moveTo>
                    <a:cubicBezTo>
                      <a:pt x="1351693" y="197071"/>
                      <a:pt x="312801" y="400810"/>
                      <a:pt x="0" y="322610"/>
                    </a:cubicBezTo>
                    <a:cubicBezTo>
                      <a:pt x="255651" y="128967"/>
                      <a:pt x="1297781" y="-58771"/>
                      <a:pt x="1629347" y="17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3" name="Google Shape;1363;p6"/>
            <p:cNvSpPr/>
            <p:nvPr/>
          </p:nvSpPr>
          <p:spPr>
            <a:xfrm>
              <a:off x="4702080" y="5318398"/>
              <a:ext cx="242208" cy="265683"/>
            </a:xfrm>
            <a:custGeom>
              <a:rect b="b" l="l" r="r" t="t"/>
              <a:pathLst>
                <a:path extrusionOk="0" h="265683" w="242208">
                  <a:moveTo>
                    <a:pt x="111187" y="245059"/>
                  </a:moveTo>
                  <a:cubicBezTo>
                    <a:pt x="123856" y="245249"/>
                    <a:pt x="137095" y="243820"/>
                    <a:pt x="147954" y="237153"/>
                  </a:cubicBezTo>
                  <a:cubicBezTo>
                    <a:pt x="158812" y="230485"/>
                    <a:pt x="166528" y="217436"/>
                    <a:pt x="163670" y="205054"/>
                  </a:cubicBezTo>
                  <a:cubicBezTo>
                    <a:pt x="173481" y="203720"/>
                    <a:pt x="183482" y="202291"/>
                    <a:pt x="192626" y="198386"/>
                  </a:cubicBezTo>
                  <a:cubicBezTo>
                    <a:pt x="201770" y="194481"/>
                    <a:pt x="210152" y="187813"/>
                    <a:pt x="213867" y="178574"/>
                  </a:cubicBezTo>
                  <a:cubicBezTo>
                    <a:pt x="217582" y="169335"/>
                    <a:pt x="215486" y="157524"/>
                    <a:pt x="207390" y="151618"/>
                  </a:cubicBezTo>
                  <a:cubicBezTo>
                    <a:pt x="224154" y="149523"/>
                    <a:pt x="238823" y="135521"/>
                    <a:pt x="241680" y="118852"/>
                  </a:cubicBezTo>
                  <a:cubicBezTo>
                    <a:pt x="244537" y="102183"/>
                    <a:pt x="235584" y="84086"/>
                    <a:pt x="220534" y="76466"/>
                  </a:cubicBezTo>
                  <a:cubicBezTo>
                    <a:pt x="234536" y="56749"/>
                    <a:pt x="232822" y="27412"/>
                    <a:pt x="216534" y="9505"/>
                  </a:cubicBezTo>
                  <a:cubicBezTo>
                    <a:pt x="211390" y="3790"/>
                    <a:pt x="204056" y="-972"/>
                    <a:pt x="196436" y="171"/>
                  </a:cubicBezTo>
                  <a:cubicBezTo>
                    <a:pt x="189197" y="1314"/>
                    <a:pt x="183863" y="7314"/>
                    <a:pt x="179958" y="13506"/>
                  </a:cubicBezTo>
                  <a:cubicBezTo>
                    <a:pt x="170338" y="28650"/>
                    <a:pt x="165480" y="46748"/>
                    <a:pt x="166242" y="64560"/>
                  </a:cubicBezTo>
                  <a:cubicBezTo>
                    <a:pt x="158527" y="54368"/>
                    <a:pt x="141286" y="56749"/>
                    <a:pt x="132619" y="66179"/>
                  </a:cubicBezTo>
                  <a:cubicBezTo>
                    <a:pt x="123951" y="75609"/>
                    <a:pt x="121856" y="89230"/>
                    <a:pt x="121093" y="101993"/>
                  </a:cubicBezTo>
                  <a:cubicBezTo>
                    <a:pt x="112902" y="88753"/>
                    <a:pt x="94804" y="82657"/>
                    <a:pt x="80326" y="88372"/>
                  </a:cubicBezTo>
                  <a:cubicBezTo>
                    <a:pt x="65849" y="93992"/>
                    <a:pt x="56609" y="110756"/>
                    <a:pt x="59562" y="125996"/>
                  </a:cubicBezTo>
                  <a:cubicBezTo>
                    <a:pt x="49656" y="121329"/>
                    <a:pt x="37559" y="121233"/>
                    <a:pt x="27558" y="125901"/>
                  </a:cubicBezTo>
                  <a:cubicBezTo>
                    <a:pt x="17557" y="130568"/>
                    <a:pt x="9841" y="139807"/>
                    <a:pt x="7079" y="150475"/>
                  </a:cubicBezTo>
                  <a:cubicBezTo>
                    <a:pt x="1459" y="171811"/>
                    <a:pt x="15175" y="194766"/>
                    <a:pt x="9556" y="216102"/>
                  </a:cubicBezTo>
                  <a:cubicBezTo>
                    <a:pt x="6412" y="228009"/>
                    <a:pt x="-3875" y="240677"/>
                    <a:pt x="1555" y="253345"/>
                  </a:cubicBezTo>
                  <a:cubicBezTo>
                    <a:pt x="6317" y="264585"/>
                    <a:pt x="21557" y="268490"/>
                    <a:pt x="32035" y="263632"/>
                  </a:cubicBezTo>
                  <a:cubicBezTo>
                    <a:pt x="42703" y="258679"/>
                    <a:pt x="49656" y="250011"/>
                    <a:pt x="61562" y="246678"/>
                  </a:cubicBezTo>
                  <a:cubicBezTo>
                    <a:pt x="77755" y="242106"/>
                    <a:pt x="94709" y="244868"/>
                    <a:pt x="111283" y="2450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4195973" y="5507216"/>
              <a:ext cx="312121" cy="177683"/>
            </a:xfrm>
            <a:custGeom>
              <a:rect b="b" l="l" r="r" t="t"/>
              <a:pathLst>
                <a:path extrusionOk="0" h="177683" w="312121">
                  <a:moveTo>
                    <a:pt x="214197" y="165111"/>
                  </a:moveTo>
                  <a:cubicBezTo>
                    <a:pt x="203433" y="171969"/>
                    <a:pt x="191432" y="177684"/>
                    <a:pt x="178764" y="177684"/>
                  </a:cubicBezTo>
                  <a:cubicBezTo>
                    <a:pt x="166095" y="177684"/>
                    <a:pt x="152665" y="170635"/>
                    <a:pt x="148569" y="158634"/>
                  </a:cubicBezTo>
                  <a:cubicBezTo>
                    <a:pt x="139425" y="162634"/>
                    <a:pt x="130281" y="166635"/>
                    <a:pt x="120375" y="168159"/>
                  </a:cubicBezTo>
                  <a:cubicBezTo>
                    <a:pt x="110469" y="169683"/>
                    <a:pt x="99897" y="168349"/>
                    <a:pt x="91896" y="162348"/>
                  </a:cubicBezTo>
                  <a:cubicBezTo>
                    <a:pt x="83895" y="156443"/>
                    <a:pt x="79513" y="145203"/>
                    <a:pt x="83228" y="136059"/>
                  </a:cubicBezTo>
                  <a:cubicBezTo>
                    <a:pt x="67797" y="143013"/>
                    <a:pt x="48081" y="138822"/>
                    <a:pt x="36841" y="126249"/>
                  </a:cubicBezTo>
                  <a:cubicBezTo>
                    <a:pt x="25602" y="113580"/>
                    <a:pt x="23792" y="93483"/>
                    <a:pt x="32555" y="79004"/>
                  </a:cubicBezTo>
                  <a:cubicBezTo>
                    <a:pt x="10266" y="69575"/>
                    <a:pt x="-3640" y="43667"/>
                    <a:pt x="837" y="19855"/>
                  </a:cubicBezTo>
                  <a:cubicBezTo>
                    <a:pt x="2265" y="12234"/>
                    <a:pt x="5980" y="4329"/>
                    <a:pt x="13029" y="1281"/>
                  </a:cubicBezTo>
                  <a:cubicBezTo>
                    <a:pt x="19791" y="-1577"/>
                    <a:pt x="27507" y="805"/>
                    <a:pt x="34079" y="3947"/>
                  </a:cubicBezTo>
                  <a:cubicBezTo>
                    <a:pt x="50176" y="11758"/>
                    <a:pt x="63797" y="24617"/>
                    <a:pt x="72560" y="40238"/>
                  </a:cubicBezTo>
                  <a:cubicBezTo>
                    <a:pt x="73798" y="27475"/>
                    <a:pt x="89705" y="20521"/>
                    <a:pt x="102087" y="23950"/>
                  </a:cubicBezTo>
                  <a:cubicBezTo>
                    <a:pt x="114375" y="27475"/>
                    <a:pt x="123328" y="37952"/>
                    <a:pt x="130758" y="48334"/>
                  </a:cubicBezTo>
                  <a:cubicBezTo>
                    <a:pt x="130758" y="32808"/>
                    <a:pt x="143045" y="18140"/>
                    <a:pt x="158285" y="15282"/>
                  </a:cubicBezTo>
                  <a:cubicBezTo>
                    <a:pt x="173620" y="12520"/>
                    <a:pt x="190194" y="21950"/>
                    <a:pt x="195718" y="36428"/>
                  </a:cubicBezTo>
                  <a:cubicBezTo>
                    <a:pt x="201719" y="27188"/>
                    <a:pt x="211911" y="20807"/>
                    <a:pt x="222864" y="19569"/>
                  </a:cubicBezTo>
                  <a:cubicBezTo>
                    <a:pt x="233818" y="18330"/>
                    <a:pt x="245248" y="22141"/>
                    <a:pt x="253154" y="29665"/>
                  </a:cubicBezTo>
                  <a:cubicBezTo>
                    <a:pt x="269156" y="44905"/>
                    <a:pt x="269537" y="71575"/>
                    <a:pt x="285539" y="86815"/>
                  </a:cubicBezTo>
                  <a:cubicBezTo>
                    <a:pt x="294397" y="95292"/>
                    <a:pt x="309923" y="100722"/>
                    <a:pt x="311923" y="114342"/>
                  </a:cubicBezTo>
                  <a:cubicBezTo>
                    <a:pt x="313733" y="126439"/>
                    <a:pt x="302874" y="137679"/>
                    <a:pt x="291349" y="139107"/>
                  </a:cubicBezTo>
                  <a:cubicBezTo>
                    <a:pt x="279729" y="140536"/>
                    <a:pt x="269156" y="136821"/>
                    <a:pt x="257250" y="140155"/>
                  </a:cubicBezTo>
                  <a:cubicBezTo>
                    <a:pt x="241057" y="144727"/>
                    <a:pt x="228008" y="155967"/>
                    <a:pt x="214101" y="164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343660" y="5229712"/>
              <a:ext cx="186419" cy="327275"/>
            </a:xfrm>
            <a:custGeom>
              <a:rect b="b" l="l" r="r" t="t"/>
              <a:pathLst>
                <a:path extrusionOk="0" h="327275" w="186419">
                  <a:moveTo>
                    <a:pt x="43936" y="252782"/>
                  </a:moveTo>
                  <a:cubicBezTo>
                    <a:pt x="33649" y="245352"/>
                    <a:pt x="23838" y="236303"/>
                    <a:pt x="19075" y="224492"/>
                  </a:cubicBezTo>
                  <a:cubicBezTo>
                    <a:pt x="14313" y="212681"/>
                    <a:pt x="15932" y="197632"/>
                    <a:pt x="25552" y="189345"/>
                  </a:cubicBezTo>
                  <a:cubicBezTo>
                    <a:pt x="18504" y="182392"/>
                    <a:pt x="11265" y="175343"/>
                    <a:pt x="6216" y="166771"/>
                  </a:cubicBezTo>
                  <a:cubicBezTo>
                    <a:pt x="1168" y="158198"/>
                    <a:pt x="-1594" y="147816"/>
                    <a:pt x="978" y="138196"/>
                  </a:cubicBezTo>
                  <a:cubicBezTo>
                    <a:pt x="3549" y="128575"/>
                    <a:pt x="12217" y="120289"/>
                    <a:pt x="22219" y="120384"/>
                  </a:cubicBezTo>
                  <a:cubicBezTo>
                    <a:pt x="10027" y="108668"/>
                    <a:pt x="6598" y="88761"/>
                    <a:pt x="14122" y="73711"/>
                  </a:cubicBezTo>
                  <a:cubicBezTo>
                    <a:pt x="21647" y="58662"/>
                    <a:pt x="39649" y="49423"/>
                    <a:pt x="56413" y="52185"/>
                  </a:cubicBezTo>
                  <a:cubicBezTo>
                    <a:pt x="56890" y="27991"/>
                    <a:pt x="75844" y="5512"/>
                    <a:pt x="99562" y="750"/>
                  </a:cubicBezTo>
                  <a:cubicBezTo>
                    <a:pt x="107086" y="-774"/>
                    <a:pt x="115849" y="-298"/>
                    <a:pt x="121278" y="5227"/>
                  </a:cubicBezTo>
                  <a:cubicBezTo>
                    <a:pt x="126422" y="10370"/>
                    <a:pt x="127089" y="18466"/>
                    <a:pt x="126613" y="25801"/>
                  </a:cubicBezTo>
                  <a:cubicBezTo>
                    <a:pt x="125374" y="43708"/>
                    <a:pt x="118516" y="61138"/>
                    <a:pt x="107182" y="75045"/>
                  </a:cubicBezTo>
                  <a:cubicBezTo>
                    <a:pt x="119469" y="71521"/>
                    <a:pt x="131851" y="83617"/>
                    <a:pt x="133185" y="96381"/>
                  </a:cubicBezTo>
                  <a:cubicBezTo>
                    <a:pt x="134518" y="109144"/>
                    <a:pt x="128137" y="121336"/>
                    <a:pt x="121183" y="132004"/>
                  </a:cubicBezTo>
                  <a:cubicBezTo>
                    <a:pt x="135661" y="126194"/>
                    <a:pt x="153759" y="132195"/>
                    <a:pt x="162045" y="145339"/>
                  </a:cubicBezTo>
                  <a:cubicBezTo>
                    <a:pt x="170332" y="158484"/>
                    <a:pt x="167761" y="177439"/>
                    <a:pt x="156235" y="187916"/>
                  </a:cubicBezTo>
                  <a:cubicBezTo>
                    <a:pt x="166999" y="190012"/>
                    <a:pt x="176714" y="197155"/>
                    <a:pt x="181953" y="206871"/>
                  </a:cubicBezTo>
                  <a:cubicBezTo>
                    <a:pt x="187191" y="216586"/>
                    <a:pt x="187858" y="228588"/>
                    <a:pt x="183763" y="238780"/>
                  </a:cubicBezTo>
                  <a:cubicBezTo>
                    <a:pt x="175571" y="259259"/>
                    <a:pt x="150901" y="269545"/>
                    <a:pt x="142710" y="290119"/>
                  </a:cubicBezTo>
                  <a:cubicBezTo>
                    <a:pt x="138138" y="301550"/>
                    <a:pt x="138900" y="317837"/>
                    <a:pt x="126898" y="324791"/>
                  </a:cubicBezTo>
                  <a:cubicBezTo>
                    <a:pt x="116326" y="330886"/>
                    <a:pt x="101848" y="325076"/>
                    <a:pt x="96228" y="314884"/>
                  </a:cubicBezTo>
                  <a:cubicBezTo>
                    <a:pt x="90608" y="304598"/>
                    <a:pt x="90132" y="293453"/>
                    <a:pt x="82607" y="283643"/>
                  </a:cubicBezTo>
                  <a:cubicBezTo>
                    <a:pt x="72320" y="270307"/>
                    <a:pt x="57080" y="262401"/>
                    <a:pt x="43650" y="252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366014" y="5359440"/>
              <a:ext cx="453521" cy="320889"/>
            </a:xfrm>
            <a:custGeom>
              <a:rect b="b" l="l" r="r" t="t"/>
              <a:pathLst>
                <a:path extrusionOk="0" h="320889" w="453521">
                  <a:moveTo>
                    <a:pt x="209414" y="317936"/>
                  </a:moveTo>
                  <a:cubicBezTo>
                    <a:pt x="259611" y="310125"/>
                    <a:pt x="308855" y="294028"/>
                    <a:pt x="353718" y="270025"/>
                  </a:cubicBezTo>
                  <a:cubicBezTo>
                    <a:pt x="386008" y="252689"/>
                    <a:pt x="460017" y="214303"/>
                    <a:pt x="453064" y="169441"/>
                  </a:cubicBezTo>
                  <a:cubicBezTo>
                    <a:pt x="450587" y="153629"/>
                    <a:pt x="438109" y="141533"/>
                    <a:pt x="425632" y="131436"/>
                  </a:cubicBezTo>
                  <a:cubicBezTo>
                    <a:pt x="413154" y="121339"/>
                    <a:pt x="399533" y="111624"/>
                    <a:pt x="392961" y="96956"/>
                  </a:cubicBezTo>
                  <a:cubicBezTo>
                    <a:pt x="386389" y="82287"/>
                    <a:pt x="387627" y="64094"/>
                    <a:pt x="377340" y="51617"/>
                  </a:cubicBezTo>
                  <a:cubicBezTo>
                    <a:pt x="364100" y="35615"/>
                    <a:pt x="342955" y="39234"/>
                    <a:pt x="325333" y="34091"/>
                  </a:cubicBezTo>
                  <a:cubicBezTo>
                    <a:pt x="303807" y="27804"/>
                    <a:pt x="281137" y="30376"/>
                    <a:pt x="259516" y="24566"/>
                  </a:cubicBezTo>
                  <a:cubicBezTo>
                    <a:pt x="239228" y="19136"/>
                    <a:pt x="221511" y="5801"/>
                    <a:pt x="200842" y="1515"/>
                  </a:cubicBezTo>
                  <a:cubicBezTo>
                    <a:pt x="176362" y="-3533"/>
                    <a:pt x="151121" y="4849"/>
                    <a:pt x="128071" y="14660"/>
                  </a:cubicBezTo>
                  <a:cubicBezTo>
                    <a:pt x="104068" y="24947"/>
                    <a:pt x="79398" y="38282"/>
                    <a:pt x="66730" y="61237"/>
                  </a:cubicBezTo>
                  <a:cubicBezTo>
                    <a:pt x="55966" y="80668"/>
                    <a:pt x="55395" y="104385"/>
                    <a:pt x="45299" y="124102"/>
                  </a:cubicBezTo>
                  <a:cubicBezTo>
                    <a:pt x="35107" y="144104"/>
                    <a:pt x="15961" y="158582"/>
                    <a:pt x="6436" y="178966"/>
                  </a:cubicBezTo>
                  <a:cubicBezTo>
                    <a:pt x="-3946" y="201064"/>
                    <a:pt x="-1184" y="228019"/>
                    <a:pt x="10532" y="249451"/>
                  </a:cubicBezTo>
                  <a:cubicBezTo>
                    <a:pt x="29106" y="283455"/>
                    <a:pt x="59967" y="292885"/>
                    <a:pt x="93019" y="306601"/>
                  </a:cubicBezTo>
                  <a:cubicBezTo>
                    <a:pt x="129595" y="321746"/>
                    <a:pt x="170647" y="323746"/>
                    <a:pt x="209414" y="3177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7" name="Google Shape;1367;p6"/>
          <p:cNvSpPr txBox="1"/>
          <p:nvPr>
            <p:ph type="title"/>
          </p:nvPr>
        </p:nvSpPr>
        <p:spPr>
          <a:xfrm>
            <a:off x="639909" y="286064"/>
            <a:ext cx="6761399" cy="72504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BD">
                <a:latin typeface="Arial"/>
                <a:ea typeface="Arial"/>
                <a:cs typeface="Arial"/>
                <a:sym typeface="Arial"/>
              </a:rPr>
              <a:t>Software Features Description</a:t>
            </a:r>
            <a:r>
              <a:rPr lang="en-BD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"/>
          <p:cNvSpPr txBox="1"/>
          <p:nvPr>
            <p:ph idx="1" type="subTitle"/>
          </p:nvPr>
        </p:nvSpPr>
        <p:spPr>
          <a:xfrm>
            <a:off x="639910" y="1268388"/>
            <a:ext cx="3991500" cy="32824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User Login: Check current food prices, file complaints, view price history.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Admin Login: Securely update food prices for different districts.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Price History: Display prices based on weekly, monthly, and yearly trends.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Complaint System: Users can submit complaints with personal details and item specifics.</a:t>
            </a:r>
            <a:endParaRPr/>
          </a:p>
        </p:txBody>
      </p:sp>
      <p:pic>
        <p:nvPicPr>
          <p:cNvPr id="1369" name="Google Shape;1369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055" r="6054" t="0"/>
          <a:stretch/>
        </p:blipFill>
        <p:spPr>
          <a:xfrm rot="600174">
            <a:off x="5288493" y="1291563"/>
            <a:ext cx="3064203" cy="326448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1544107">
            <a:off x="5579788" y="1047052"/>
            <a:ext cx="3136385" cy="359375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75" name="Google Shape;1375;p7"/>
          <p:cNvSpPr txBox="1"/>
          <p:nvPr>
            <p:ph idx="1" type="subTitle"/>
          </p:nvPr>
        </p:nvSpPr>
        <p:spPr>
          <a:xfrm>
            <a:off x="884124" y="890411"/>
            <a:ext cx="4357727" cy="3660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Functional Requirements: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Display food prices by district, update prices securely by admins.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Complaint submission for users with detailed information on specific food items.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Non-Functional Requirements: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High-level security for admin logins. 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   - User-friendly interface and efficient system performance.</a:t>
            </a:r>
            <a:endParaRPr/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7"/>
          <p:cNvSpPr txBox="1"/>
          <p:nvPr>
            <p:ph type="title"/>
          </p:nvPr>
        </p:nvSpPr>
        <p:spPr>
          <a:xfrm>
            <a:off x="739572" y="331233"/>
            <a:ext cx="7345061" cy="5591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BD" sz="3200">
                <a:latin typeface="Arial"/>
                <a:ea typeface="Arial"/>
                <a:cs typeface="Arial"/>
                <a:sym typeface="Arial"/>
              </a:rPr>
              <a:t>Software Requirements Specifications (SRS)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8"/>
          <p:cNvPicPr preferRelativeResize="0"/>
          <p:nvPr/>
        </p:nvPicPr>
        <p:blipFill rotWithShape="1">
          <a:blip r:embed="rId3">
            <a:alphaModFix/>
          </a:blip>
          <a:srcRect b="8730" l="0" r="842" t="25180"/>
          <a:stretch/>
        </p:blipFill>
        <p:spPr>
          <a:xfrm rot="-265980">
            <a:off x="1169714" y="1055858"/>
            <a:ext cx="2033498" cy="139491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82" name="Google Shape;1382;p8"/>
          <p:cNvPicPr preferRelativeResize="0"/>
          <p:nvPr/>
        </p:nvPicPr>
        <p:blipFill rotWithShape="1">
          <a:blip r:embed="rId4">
            <a:alphaModFix/>
          </a:blip>
          <a:srcRect b="38150" l="7006" r="18770" t="12377"/>
          <a:stretch/>
        </p:blipFill>
        <p:spPr>
          <a:xfrm rot="-139913">
            <a:off x="5919674" y="878815"/>
            <a:ext cx="2075730" cy="150469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83" name="Google Shape;1383;p8"/>
          <p:cNvSpPr txBox="1"/>
          <p:nvPr>
            <p:ph type="title"/>
          </p:nvPr>
        </p:nvSpPr>
        <p:spPr>
          <a:xfrm>
            <a:off x="684534" y="2422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1" lang="en-BD" sz="4000">
                <a:latin typeface="Arial"/>
                <a:ea typeface="Arial"/>
                <a:cs typeface="Arial"/>
                <a:sym typeface="Arial"/>
              </a:rPr>
              <a:t>All Features</a:t>
            </a:r>
            <a:endParaRPr i="1"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8"/>
          <p:cNvSpPr txBox="1"/>
          <p:nvPr>
            <p:ph idx="1" type="subTitle"/>
          </p:nvPr>
        </p:nvSpPr>
        <p:spPr>
          <a:xfrm>
            <a:off x="684534" y="2571750"/>
            <a:ext cx="3654633" cy="20209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Food Price Display: Real-time updates for each district.</a:t>
            </a:r>
            <a:endParaRPr/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Admin Controls: Secure access for updating price lists.</a:t>
            </a:r>
            <a:endParaRPr/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- Historical Price Data: Weekly, monthly, and yearly trends.</a:t>
            </a:r>
            <a:endParaRPr/>
          </a:p>
        </p:txBody>
      </p:sp>
      <p:sp>
        <p:nvSpPr>
          <p:cNvPr id="1385" name="Google Shape;1385;p8"/>
          <p:cNvSpPr txBox="1"/>
          <p:nvPr>
            <p:ph idx="3" type="subTitle"/>
          </p:nvPr>
        </p:nvSpPr>
        <p:spPr>
          <a:xfrm>
            <a:off x="4769367" y="2571750"/>
            <a:ext cx="3792550" cy="2126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Complaint Filing System: Attach food items to complaints with user information.</a:t>
            </a:r>
            <a:endParaRPr/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BD" sz="1800">
                <a:latin typeface="Arial"/>
                <a:ea typeface="Arial"/>
                <a:cs typeface="Arial"/>
                <a:sym typeface="Arial"/>
              </a:rPr>
              <a:t>User Profile:Users can check past complaints and price checks.</a:t>
            </a:r>
            <a:endParaRPr/>
          </a:p>
          <a:p>
            <a:pPr indent="-2286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"/>
          <p:cNvSpPr txBox="1"/>
          <p:nvPr>
            <p:ph type="title"/>
          </p:nvPr>
        </p:nvSpPr>
        <p:spPr>
          <a:xfrm>
            <a:off x="945790" y="289106"/>
            <a:ext cx="7478210" cy="505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1" lang="en-BD">
                <a:latin typeface="Algerian"/>
                <a:ea typeface="Algerian"/>
                <a:cs typeface="Algerian"/>
                <a:sym typeface="Algerian"/>
              </a:rPr>
              <a:t>Software Diagram</a:t>
            </a:r>
            <a:r>
              <a:rPr i="1" lang="en-BD">
                <a:latin typeface="Algerian"/>
                <a:ea typeface="Algerian"/>
                <a:cs typeface="Algerian"/>
                <a:sym typeface="Algerian"/>
              </a:rPr>
              <a:t> </a:t>
            </a:r>
            <a:endParaRPr i="1"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391" name="Google Shape;13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90" y="1079500"/>
            <a:ext cx="7478210" cy="4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ferris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isine of Bhutan Workshop">
  <a:themeElements>
    <a:clrScheme name="Simple Light">
      <a:dk1>
        <a:srgbClr val="2D1A14"/>
      </a:dk1>
      <a:lt1>
        <a:srgbClr val="FCF7F7"/>
      </a:lt1>
      <a:dk2>
        <a:srgbClr val="B42C14"/>
      </a:dk2>
      <a:lt2>
        <a:srgbClr val="A4A139"/>
      </a:lt2>
      <a:accent1>
        <a:srgbClr val="D4854C"/>
      </a:accent1>
      <a:accent2>
        <a:srgbClr val="F8C75D"/>
      </a:accent2>
      <a:accent3>
        <a:srgbClr val="F3E2DB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